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4"/>
    <p:sldMasterId id="2147483697" r:id="rId5"/>
  </p:sldMasterIdLst>
  <p:notesMasterIdLst>
    <p:notesMasterId r:id="rId25"/>
  </p:notesMasterIdLst>
  <p:handoutMasterIdLst>
    <p:handoutMasterId r:id="rId26"/>
  </p:handoutMasterIdLst>
  <p:sldIdLst>
    <p:sldId id="309" r:id="rId6"/>
    <p:sldId id="350" r:id="rId7"/>
    <p:sldId id="389" r:id="rId8"/>
    <p:sldId id="413" r:id="rId9"/>
    <p:sldId id="397" r:id="rId10"/>
    <p:sldId id="421" r:id="rId11"/>
    <p:sldId id="417" r:id="rId12"/>
    <p:sldId id="392" r:id="rId13"/>
    <p:sldId id="401" r:id="rId14"/>
    <p:sldId id="425" r:id="rId15"/>
    <p:sldId id="426" r:id="rId16"/>
    <p:sldId id="409" r:id="rId17"/>
    <p:sldId id="422" r:id="rId18"/>
    <p:sldId id="408" r:id="rId19"/>
    <p:sldId id="416" r:id="rId20"/>
    <p:sldId id="410" r:id="rId21"/>
    <p:sldId id="424" r:id="rId22"/>
    <p:sldId id="419" r:id="rId23"/>
    <p:sldId id="420" r:id="rId2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Deck" id="{97B574B1-61F4-5B49-9971-245F89385132}">
          <p14:sldIdLst>
            <p14:sldId id="309"/>
            <p14:sldId id="350"/>
            <p14:sldId id="389"/>
            <p14:sldId id="413"/>
            <p14:sldId id="397"/>
            <p14:sldId id="421"/>
            <p14:sldId id="417"/>
            <p14:sldId id="392"/>
            <p14:sldId id="401"/>
            <p14:sldId id="425"/>
            <p14:sldId id="426"/>
            <p14:sldId id="409"/>
            <p14:sldId id="422"/>
            <p14:sldId id="408"/>
            <p14:sldId id="416"/>
            <p14:sldId id="410"/>
            <p14:sldId id="424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1B34"/>
    <a:srgbClr val="F1EEDF"/>
    <a:srgbClr val="FEE3DE"/>
    <a:srgbClr val="FBFBD5"/>
    <a:srgbClr val="EFEFE1"/>
    <a:srgbClr val="66CCFF"/>
    <a:srgbClr val="6D7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807" autoAdjust="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180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99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899442257217798E-2"/>
          <c:y val="0.14503125"/>
          <c:w val="0.923017224409449"/>
          <c:h val="0.679282234251967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RNN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ADV</c:v>
                </c:pt>
                <c:pt idx="1">
                  <c:v>EM</c:v>
                </c:pt>
                <c:pt idx="2">
                  <c:v>PHONE</c:v>
                </c:pt>
                <c:pt idx="3">
                  <c:v>EM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</c:v>
                </c:pt>
                <c:pt idx="1">
                  <c:v>0.9</c:v>
                </c:pt>
                <c:pt idx="2">
                  <c:v>0.15</c:v>
                </c:pt>
                <c:pt idx="3">
                  <c:v>0.8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AFE-42C7-BF14-3DFCCAFD1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0452536"/>
        <c:axId val="420446264"/>
      </c:lineChart>
      <c:catAx>
        <c:axId val="420452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446264"/>
        <c:crosses val="autoZero"/>
        <c:auto val="1"/>
        <c:lblAlgn val="ctr"/>
        <c:lblOffset val="100"/>
        <c:noMultiLvlLbl val="0"/>
      </c:catAx>
      <c:valAx>
        <c:axId val="420446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452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862384340368898"/>
          <c:y val="0"/>
          <c:w val="0.361505980449217"/>
          <c:h val="0.1009527367271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29465732623899"/>
          <c:y val="6.5482749750029906E-2"/>
          <c:w val="0.83259367011616003"/>
          <c:h val="0.49815900736773799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ADV</c:v>
                </c:pt>
                <c:pt idx="1">
                  <c:v>ADV-EM</c:v>
                </c:pt>
                <c:pt idx="2">
                  <c:v>ADV-EM-PHONE</c:v>
                </c:pt>
                <c:pt idx="3">
                  <c:v>ADV-EM-PHONE-EM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10</c:v>
                </c:pt>
                <c:pt idx="3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055-40D3-BECB-15110820CC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ADV</c:v>
                </c:pt>
                <c:pt idx="1">
                  <c:v>ADV-EM</c:v>
                </c:pt>
                <c:pt idx="2">
                  <c:v>ADV-EM-PHONE</c:v>
                </c:pt>
                <c:pt idx="3">
                  <c:v>ADV-EM-PHONE-EM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1.5</c:v>
                </c:pt>
                <c:pt idx="1">
                  <c:v>20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055-40D3-BECB-15110820CC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20448616"/>
        <c:axId val="420447048"/>
      </c:barChart>
      <c:catAx>
        <c:axId val="420448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447048"/>
        <c:crosses val="autoZero"/>
        <c:auto val="1"/>
        <c:lblAlgn val="ctr"/>
        <c:lblOffset val="100"/>
        <c:noMultiLvlLbl val="0"/>
      </c:catAx>
      <c:valAx>
        <c:axId val="420447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448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050470636773901"/>
          <c:y val="0.87716371012852501"/>
          <c:w val="0.19443593767944001"/>
          <c:h val="9.23842952658281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9899442257217798E-2"/>
          <c:y val="0.14503125"/>
          <c:w val="0.923017224409449"/>
          <c:h val="0.679282234251967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RNN - Pred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Ch_1_1_2_1_6</c:v>
                </c:pt>
                <c:pt idx="1">
                  <c:v>Ch_1_1_2_5_6</c:v>
                </c:pt>
                <c:pt idx="2">
                  <c:v>Ch_1_1_2_0_6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0.47</c:v>
                </c:pt>
                <c:pt idx="1">
                  <c:v>0.99</c:v>
                </c:pt>
                <c:pt idx="2">
                  <c:v>0.01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D51-4779-B114-D1FAAA35EF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0447832"/>
        <c:axId val="420450968"/>
      </c:lineChart>
      <c:catAx>
        <c:axId val="420447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450968"/>
        <c:crosses val="autoZero"/>
        <c:auto val="1"/>
        <c:lblAlgn val="ctr"/>
        <c:lblOffset val="100"/>
        <c:noMultiLvlLbl val="0"/>
      </c:catAx>
      <c:valAx>
        <c:axId val="420450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447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6053302719469"/>
          <c:y val="0.89904726327282802"/>
          <c:w val="0.361505980449217"/>
          <c:h val="0.1009527367271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RNN </a:t>
            </a:r>
            <a:r>
              <a:rPr lang="en-US" dirty="0" smtClean="0"/>
              <a:t>+BAYESIAN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9899442257217798E-2"/>
          <c:y val="0.14503125"/>
          <c:w val="0.923017224409449"/>
          <c:h val="0.679282234251967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RNN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Ch_1_1_2_1_6</c:v>
                </c:pt>
                <c:pt idx="1">
                  <c:v>Ch_1_1_2_5_6</c:v>
                </c:pt>
                <c:pt idx="2">
                  <c:v>Ch_1_1_2_0_6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23B-4C78-83C5-BAE6A782AB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RNN/BN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Ch_1_1_2_1_6</c:v>
                </c:pt>
                <c:pt idx="1">
                  <c:v>Ch_1_1_2_5_6</c:v>
                </c:pt>
                <c:pt idx="2">
                  <c:v>Ch_1_1_2_0_6</c:v>
                </c:pt>
              </c:strCache>
            </c:strRef>
          </c:cat>
          <c:val>
            <c:numRef>
              <c:f>Sheet1!$C$2:$C$4</c:f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23B-4C78-83C5-BAE6A782AB3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RNN/BN/LP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Ch_1_1_2_1_6</c:v>
                </c:pt>
                <c:pt idx="1">
                  <c:v>Ch_1_1_2_5_6</c:v>
                </c:pt>
                <c:pt idx="2">
                  <c:v>Ch_1_1_2_0_6</c:v>
                </c:pt>
              </c:strCache>
            </c:strRef>
          </c:cat>
          <c:val>
            <c:numRef>
              <c:f>Sheet1!$D$2:$D$4</c:f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RNN/BN2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Ch_1_1_2_1_6</c:v>
                </c:pt>
                <c:pt idx="1">
                  <c:v>Ch_1_1_2_5_6</c:v>
                </c:pt>
                <c:pt idx="2">
                  <c:v>Ch_1_1_2_0_6</c:v>
                </c:pt>
              </c:strCache>
            </c:strRef>
          </c:cat>
          <c:val>
            <c:numRef>
              <c:f>Sheet1!$E$2:$E$4</c:f>
              <c:numCache>
                <c:formatCode>0.000</c:formatCode>
                <c:ptCount val="3"/>
                <c:pt idx="0">
                  <c:v>1</c:v>
                </c:pt>
                <c:pt idx="1">
                  <c:v>1.25</c:v>
                </c:pt>
                <c:pt idx="2">
                  <c:v>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RNN/BN/LP2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Ch_1_1_2_1_6</c:v>
                </c:pt>
                <c:pt idx="1">
                  <c:v>Ch_1_1_2_5_6</c:v>
                </c:pt>
                <c:pt idx="2">
                  <c:v>Ch_1_1_2_0_6</c:v>
                </c:pt>
              </c:strCache>
            </c:strRef>
          </c:cat>
          <c:val>
            <c:numRef>
              <c:f>Sheet1!$F$2:$F$4</c:f>
              <c:numCache>
                <c:formatCode>0.000</c:formatCode>
                <c:ptCount val="3"/>
                <c:pt idx="0">
                  <c:v>1</c:v>
                </c:pt>
                <c:pt idx="1">
                  <c:v>1.2727272727272727</c:v>
                </c:pt>
                <c:pt idx="2">
                  <c:v>0.90909090909090917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2176016"/>
        <c:axId val="422172096"/>
      </c:lineChart>
      <c:catAx>
        <c:axId val="422176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172096"/>
        <c:crosses val="autoZero"/>
        <c:auto val="1"/>
        <c:lblAlgn val="ctr"/>
        <c:lblOffset val="100"/>
        <c:noMultiLvlLbl val="0"/>
      </c:catAx>
      <c:valAx>
        <c:axId val="42217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176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6053302719469"/>
          <c:y val="0.89904726327282802"/>
          <c:w val="0.38290476765976661"/>
          <c:h val="7.1396904211155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6B8FBE-42BE-CE4E-BD43-74AF800D90A4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658F9EF4-EF91-DC40-92B5-42FBF7114D03}">
      <dgm:prSet phldrT="[Text]"/>
      <dgm:spPr/>
      <dgm:t>
        <a:bodyPr/>
        <a:lstStyle/>
        <a:p>
          <a:r>
            <a:rPr lang="en-US" dirty="0"/>
            <a:t>ADV</a:t>
          </a:r>
        </a:p>
      </dgm:t>
    </dgm:pt>
    <dgm:pt modelId="{83BA7761-CF64-B646-A236-C58128F92295}" type="parTrans" cxnId="{FE9C8CA6-3CCC-2142-AE90-F104AD3D80B6}">
      <dgm:prSet/>
      <dgm:spPr/>
      <dgm:t>
        <a:bodyPr/>
        <a:lstStyle/>
        <a:p>
          <a:endParaRPr lang="en-US"/>
        </a:p>
      </dgm:t>
    </dgm:pt>
    <dgm:pt modelId="{D0EE6623-8C1A-604E-B969-E1E6A02386E6}" type="sibTrans" cxnId="{FE9C8CA6-3CCC-2142-AE90-F104AD3D80B6}">
      <dgm:prSet/>
      <dgm:spPr/>
      <dgm:t>
        <a:bodyPr/>
        <a:lstStyle/>
        <a:p>
          <a:endParaRPr lang="en-US"/>
        </a:p>
      </dgm:t>
    </dgm:pt>
    <dgm:pt modelId="{3592B5D8-592C-0845-B962-C1F883960B20}">
      <dgm:prSet phldrT="[Text]"/>
      <dgm:spPr/>
      <dgm:t>
        <a:bodyPr/>
        <a:lstStyle/>
        <a:p>
          <a:r>
            <a:rPr lang="en-US" dirty="0"/>
            <a:t>WEB</a:t>
          </a:r>
        </a:p>
      </dgm:t>
    </dgm:pt>
    <dgm:pt modelId="{7A192E2C-1491-C843-827F-2AA918767D1F}" type="parTrans" cxnId="{E93F1598-25EA-EF4E-AA33-EC4BFC8BE175}">
      <dgm:prSet/>
      <dgm:spPr/>
      <dgm:t>
        <a:bodyPr/>
        <a:lstStyle/>
        <a:p>
          <a:endParaRPr lang="en-US"/>
        </a:p>
      </dgm:t>
    </dgm:pt>
    <dgm:pt modelId="{E2A08095-5C9F-B541-BC65-3F70542BDF83}" type="sibTrans" cxnId="{E93F1598-25EA-EF4E-AA33-EC4BFC8BE175}">
      <dgm:prSet/>
      <dgm:spPr/>
      <dgm:t>
        <a:bodyPr/>
        <a:lstStyle/>
        <a:p>
          <a:endParaRPr lang="en-US"/>
        </a:p>
      </dgm:t>
    </dgm:pt>
    <dgm:pt modelId="{32A623F4-8FE9-3D41-BB40-94F9BA06B314}">
      <dgm:prSet phldrT="[Text]"/>
      <dgm:spPr/>
      <dgm:t>
        <a:bodyPr/>
        <a:lstStyle/>
        <a:p>
          <a:r>
            <a:rPr lang="en-US" dirty="0"/>
            <a:t>WEB</a:t>
          </a:r>
        </a:p>
      </dgm:t>
    </dgm:pt>
    <dgm:pt modelId="{7DDD9466-B379-1649-8BD3-893C3667118D}" type="parTrans" cxnId="{B0D12C13-42D0-954F-824E-5B88E8FD49C9}">
      <dgm:prSet/>
      <dgm:spPr/>
      <dgm:t>
        <a:bodyPr/>
        <a:lstStyle/>
        <a:p>
          <a:endParaRPr lang="en-US"/>
        </a:p>
      </dgm:t>
    </dgm:pt>
    <dgm:pt modelId="{0210957B-0F3A-B34E-B39C-F43587DC38C6}" type="sibTrans" cxnId="{B0D12C13-42D0-954F-824E-5B88E8FD49C9}">
      <dgm:prSet/>
      <dgm:spPr/>
      <dgm:t>
        <a:bodyPr/>
        <a:lstStyle/>
        <a:p>
          <a:endParaRPr lang="en-US"/>
        </a:p>
      </dgm:t>
    </dgm:pt>
    <dgm:pt modelId="{2F7EDEBD-CC91-EC42-B21A-EDFC1C60122E}">
      <dgm:prSet phldrT="[Text]"/>
      <dgm:spPr/>
      <dgm:t>
        <a:bodyPr/>
        <a:lstStyle/>
        <a:p>
          <a:r>
            <a:rPr lang="en-US" dirty="0"/>
            <a:t>ADV</a:t>
          </a:r>
        </a:p>
      </dgm:t>
    </dgm:pt>
    <dgm:pt modelId="{8D501C27-3204-DF4A-80BF-7CDBC5FB537B}" type="parTrans" cxnId="{AA962AFA-5906-8145-8E5A-5D5D9AAA6924}">
      <dgm:prSet/>
      <dgm:spPr/>
      <dgm:t>
        <a:bodyPr/>
        <a:lstStyle/>
        <a:p>
          <a:endParaRPr lang="en-US"/>
        </a:p>
      </dgm:t>
    </dgm:pt>
    <dgm:pt modelId="{5008C1D3-31E3-9B40-B5F0-8FD23644279C}" type="sibTrans" cxnId="{AA962AFA-5906-8145-8E5A-5D5D9AAA6924}">
      <dgm:prSet/>
      <dgm:spPr/>
      <dgm:t>
        <a:bodyPr/>
        <a:lstStyle/>
        <a:p>
          <a:endParaRPr lang="en-US"/>
        </a:p>
      </dgm:t>
    </dgm:pt>
    <dgm:pt modelId="{0A8E6180-7FA2-D24A-B244-2A5846A399BA}">
      <dgm:prSet phldrT="[Text]"/>
      <dgm:spPr/>
      <dgm:t>
        <a:bodyPr/>
        <a:lstStyle/>
        <a:p>
          <a:r>
            <a:rPr lang="en-US" dirty="0"/>
            <a:t>EMAL</a:t>
          </a:r>
        </a:p>
      </dgm:t>
    </dgm:pt>
    <dgm:pt modelId="{A7018DA8-07EB-1A42-A70A-4A13AB719F5B}" type="parTrans" cxnId="{95298543-DF8C-E34C-A233-E035B4E62E3E}">
      <dgm:prSet/>
      <dgm:spPr/>
      <dgm:t>
        <a:bodyPr/>
        <a:lstStyle/>
        <a:p>
          <a:endParaRPr lang="en-US"/>
        </a:p>
      </dgm:t>
    </dgm:pt>
    <dgm:pt modelId="{B29AC702-01BC-B04D-A2D9-2221E6098BDB}" type="sibTrans" cxnId="{95298543-DF8C-E34C-A233-E035B4E62E3E}">
      <dgm:prSet/>
      <dgm:spPr/>
      <dgm:t>
        <a:bodyPr/>
        <a:lstStyle/>
        <a:p>
          <a:endParaRPr lang="en-US"/>
        </a:p>
      </dgm:t>
    </dgm:pt>
    <dgm:pt modelId="{CA2843D8-787E-EC49-B166-A25A9A5E8802}">
      <dgm:prSet phldrT="[Text]"/>
      <dgm:spPr/>
      <dgm:t>
        <a:bodyPr/>
        <a:lstStyle/>
        <a:p>
          <a:r>
            <a:rPr lang="en-US" dirty="0"/>
            <a:t>SR</a:t>
          </a:r>
        </a:p>
      </dgm:t>
    </dgm:pt>
    <dgm:pt modelId="{D31BE4B6-03FB-384D-ACC1-74A15340DA96}" type="parTrans" cxnId="{B144EDC8-763A-984E-B80C-D3A74850A075}">
      <dgm:prSet/>
      <dgm:spPr/>
      <dgm:t>
        <a:bodyPr/>
        <a:lstStyle/>
        <a:p>
          <a:endParaRPr lang="en-US"/>
        </a:p>
      </dgm:t>
    </dgm:pt>
    <dgm:pt modelId="{C4F288A3-DF8D-5D4C-833B-E67D4EABB741}" type="sibTrans" cxnId="{B144EDC8-763A-984E-B80C-D3A74850A075}">
      <dgm:prSet/>
      <dgm:spPr/>
      <dgm:t>
        <a:bodyPr/>
        <a:lstStyle/>
        <a:p>
          <a:endParaRPr lang="en-US"/>
        </a:p>
      </dgm:t>
    </dgm:pt>
    <dgm:pt modelId="{7599028D-0016-3E49-9C55-799485F52F50}" type="pres">
      <dgm:prSet presAssocID="{996B8FBE-42BE-CE4E-BD43-74AF800D90A4}" presName="CompostProcess" presStyleCnt="0">
        <dgm:presLayoutVars>
          <dgm:dir/>
          <dgm:resizeHandles val="exact"/>
        </dgm:presLayoutVars>
      </dgm:prSet>
      <dgm:spPr/>
    </dgm:pt>
    <dgm:pt modelId="{F8DEDFEA-C966-E845-B78C-5A6ACCC953E7}" type="pres">
      <dgm:prSet presAssocID="{996B8FBE-42BE-CE4E-BD43-74AF800D90A4}" presName="arrow" presStyleLbl="bgShp" presStyleIdx="0" presStyleCnt="1"/>
      <dgm:spPr/>
    </dgm:pt>
    <dgm:pt modelId="{227B5651-243F-1F48-84C7-F73AA805FCF7}" type="pres">
      <dgm:prSet presAssocID="{996B8FBE-42BE-CE4E-BD43-74AF800D90A4}" presName="linearProcess" presStyleCnt="0"/>
      <dgm:spPr/>
    </dgm:pt>
    <dgm:pt modelId="{52580523-F39C-7842-BFD2-4BC1632F179F}" type="pres">
      <dgm:prSet presAssocID="{658F9EF4-EF91-DC40-92B5-42FBF7114D03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26ECCE-8E4B-394D-9AED-B236DF267B21}" type="pres">
      <dgm:prSet presAssocID="{D0EE6623-8C1A-604E-B969-E1E6A02386E6}" presName="sibTrans" presStyleCnt="0"/>
      <dgm:spPr/>
    </dgm:pt>
    <dgm:pt modelId="{C4361BD4-3392-084C-A77B-B765E60B539E}" type="pres">
      <dgm:prSet presAssocID="{2F7EDEBD-CC91-EC42-B21A-EDFC1C60122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897A4B-DCC6-9844-B550-2875F3ACD114}" type="pres">
      <dgm:prSet presAssocID="{5008C1D3-31E3-9B40-B5F0-8FD23644279C}" presName="sibTrans" presStyleCnt="0"/>
      <dgm:spPr/>
    </dgm:pt>
    <dgm:pt modelId="{D2164A5C-C037-7544-AD4E-8D83EC1054D4}" type="pres">
      <dgm:prSet presAssocID="{0A8E6180-7FA2-D24A-B244-2A5846A399BA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20EBC8-664C-8344-A080-B17097C8E5E9}" type="pres">
      <dgm:prSet presAssocID="{B29AC702-01BC-B04D-A2D9-2221E6098BDB}" presName="sibTrans" presStyleCnt="0"/>
      <dgm:spPr/>
    </dgm:pt>
    <dgm:pt modelId="{F14E6D4E-9CE1-294A-B09A-DB80267B6CA7}" type="pres">
      <dgm:prSet presAssocID="{3592B5D8-592C-0845-B962-C1F883960B20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24A637-BAC3-6245-9067-C87E96209419}" type="pres">
      <dgm:prSet presAssocID="{E2A08095-5C9F-B541-BC65-3F70542BDF83}" presName="sibTrans" presStyleCnt="0"/>
      <dgm:spPr/>
    </dgm:pt>
    <dgm:pt modelId="{728057FC-DB50-1D43-A5E2-76EAD85F4D91}" type="pres">
      <dgm:prSet presAssocID="{32A623F4-8FE9-3D41-BB40-94F9BA06B314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111815-2759-C144-9183-6F53AA85B991}" type="pres">
      <dgm:prSet presAssocID="{0210957B-0F3A-B34E-B39C-F43587DC38C6}" presName="sibTrans" presStyleCnt="0"/>
      <dgm:spPr/>
    </dgm:pt>
    <dgm:pt modelId="{4CD6DBA6-BDDF-D141-9140-46AA6E1838EB}" type="pres">
      <dgm:prSet presAssocID="{CA2843D8-787E-EC49-B166-A25A9A5E8802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6E9CFB-66D5-A448-BE7C-C06F71BBB525}" type="presOf" srcId="{0A8E6180-7FA2-D24A-B244-2A5846A399BA}" destId="{D2164A5C-C037-7544-AD4E-8D83EC1054D4}" srcOrd="0" destOrd="0" presId="urn:microsoft.com/office/officeart/2005/8/layout/hProcess9"/>
    <dgm:cxn modelId="{B144EDC8-763A-984E-B80C-D3A74850A075}" srcId="{996B8FBE-42BE-CE4E-BD43-74AF800D90A4}" destId="{CA2843D8-787E-EC49-B166-A25A9A5E8802}" srcOrd="5" destOrd="0" parTransId="{D31BE4B6-03FB-384D-ACC1-74A15340DA96}" sibTransId="{C4F288A3-DF8D-5D4C-833B-E67D4EABB741}"/>
    <dgm:cxn modelId="{CAE05D87-330A-8740-BEC2-2BAE0E1CAAE0}" type="presOf" srcId="{32A623F4-8FE9-3D41-BB40-94F9BA06B314}" destId="{728057FC-DB50-1D43-A5E2-76EAD85F4D91}" srcOrd="0" destOrd="0" presId="urn:microsoft.com/office/officeart/2005/8/layout/hProcess9"/>
    <dgm:cxn modelId="{E93F1598-25EA-EF4E-AA33-EC4BFC8BE175}" srcId="{996B8FBE-42BE-CE4E-BD43-74AF800D90A4}" destId="{3592B5D8-592C-0845-B962-C1F883960B20}" srcOrd="3" destOrd="0" parTransId="{7A192E2C-1491-C843-827F-2AA918767D1F}" sibTransId="{E2A08095-5C9F-B541-BC65-3F70542BDF83}"/>
    <dgm:cxn modelId="{B0D12C13-42D0-954F-824E-5B88E8FD49C9}" srcId="{996B8FBE-42BE-CE4E-BD43-74AF800D90A4}" destId="{32A623F4-8FE9-3D41-BB40-94F9BA06B314}" srcOrd="4" destOrd="0" parTransId="{7DDD9466-B379-1649-8BD3-893C3667118D}" sibTransId="{0210957B-0F3A-B34E-B39C-F43587DC38C6}"/>
    <dgm:cxn modelId="{B400CC06-C40F-6C40-9248-A34DF41FD3A8}" type="presOf" srcId="{996B8FBE-42BE-CE4E-BD43-74AF800D90A4}" destId="{7599028D-0016-3E49-9C55-799485F52F50}" srcOrd="0" destOrd="0" presId="urn:microsoft.com/office/officeart/2005/8/layout/hProcess9"/>
    <dgm:cxn modelId="{AA962AFA-5906-8145-8E5A-5D5D9AAA6924}" srcId="{996B8FBE-42BE-CE4E-BD43-74AF800D90A4}" destId="{2F7EDEBD-CC91-EC42-B21A-EDFC1C60122E}" srcOrd="1" destOrd="0" parTransId="{8D501C27-3204-DF4A-80BF-7CDBC5FB537B}" sibTransId="{5008C1D3-31E3-9B40-B5F0-8FD23644279C}"/>
    <dgm:cxn modelId="{3DECD3C6-B163-C949-B1EA-2CC23C5DE5E9}" type="presOf" srcId="{658F9EF4-EF91-DC40-92B5-42FBF7114D03}" destId="{52580523-F39C-7842-BFD2-4BC1632F179F}" srcOrd="0" destOrd="0" presId="urn:microsoft.com/office/officeart/2005/8/layout/hProcess9"/>
    <dgm:cxn modelId="{170FF7CF-3CB5-334A-B657-79457508AD03}" type="presOf" srcId="{2F7EDEBD-CC91-EC42-B21A-EDFC1C60122E}" destId="{C4361BD4-3392-084C-A77B-B765E60B539E}" srcOrd="0" destOrd="0" presId="urn:microsoft.com/office/officeart/2005/8/layout/hProcess9"/>
    <dgm:cxn modelId="{238630CB-2B7A-A746-A47F-295BBC755605}" type="presOf" srcId="{3592B5D8-592C-0845-B962-C1F883960B20}" destId="{F14E6D4E-9CE1-294A-B09A-DB80267B6CA7}" srcOrd="0" destOrd="0" presId="urn:microsoft.com/office/officeart/2005/8/layout/hProcess9"/>
    <dgm:cxn modelId="{95298543-DF8C-E34C-A233-E035B4E62E3E}" srcId="{996B8FBE-42BE-CE4E-BD43-74AF800D90A4}" destId="{0A8E6180-7FA2-D24A-B244-2A5846A399BA}" srcOrd="2" destOrd="0" parTransId="{A7018DA8-07EB-1A42-A70A-4A13AB719F5B}" sibTransId="{B29AC702-01BC-B04D-A2D9-2221E6098BDB}"/>
    <dgm:cxn modelId="{FE9C8CA6-3CCC-2142-AE90-F104AD3D80B6}" srcId="{996B8FBE-42BE-CE4E-BD43-74AF800D90A4}" destId="{658F9EF4-EF91-DC40-92B5-42FBF7114D03}" srcOrd="0" destOrd="0" parTransId="{83BA7761-CF64-B646-A236-C58128F92295}" sibTransId="{D0EE6623-8C1A-604E-B969-E1E6A02386E6}"/>
    <dgm:cxn modelId="{7176383B-88C4-1448-AE59-E43313435906}" type="presOf" srcId="{CA2843D8-787E-EC49-B166-A25A9A5E8802}" destId="{4CD6DBA6-BDDF-D141-9140-46AA6E1838EB}" srcOrd="0" destOrd="0" presId="urn:microsoft.com/office/officeart/2005/8/layout/hProcess9"/>
    <dgm:cxn modelId="{61CA305B-D7F3-5541-BCF5-A42219C1282F}" type="presParOf" srcId="{7599028D-0016-3E49-9C55-799485F52F50}" destId="{F8DEDFEA-C966-E845-B78C-5A6ACCC953E7}" srcOrd="0" destOrd="0" presId="urn:microsoft.com/office/officeart/2005/8/layout/hProcess9"/>
    <dgm:cxn modelId="{E76E73D9-CBD7-E449-B497-52213071F5FF}" type="presParOf" srcId="{7599028D-0016-3E49-9C55-799485F52F50}" destId="{227B5651-243F-1F48-84C7-F73AA805FCF7}" srcOrd="1" destOrd="0" presId="urn:microsoft.com/office/officeart/2005/8/layout/hProcess9"/>
    <dgm:cxn modelId="{D6286E4B-25B3-184A-A92E-50420D81E60D}" type="presParOf" srcId="{227B5651-243F-1F48-84C7-F73AA805FCF7}" destId="{52580523-F39C-7842-BFD2-4BC1632F179F}" srcOrd="0" destOrd="0" presId="urn:microsoft.com/office/officeart/2005/8/layout/hProcess9"/>
    <dgm:cxn modelId="{08212D13-9342-A74D-983F-7A05F23A3C4F}" type="presParOf" srcId="{227B5651-243F-1F48-84C7-F73AA805FCF7}" destId="{4126ECCE-8E4B-394D-9AED-B236DF267B21}" srcOrd="1" destOrd="0" presId="urn:microsoft.com/office/officeart/2005/8/layout/hProcess9"/>
    <dgm:cxn modelId="{20CFE38F-DA4F-E74E-B6BE-AF557933F957}" type="presParOf" srcId="{227B5651-243F-1F48-84C7-F73AA805FCF7}" destId="{C4361BD4-3392-084C-A77B-B765E60B539E}" srcOrd="2" destOrd="0" presId="urn:microsoft.com/office/officeart/2005/8/layout/hProcess9"/>
    <dgm:cxn modelId="{29857B7B-A382-104D-BF56-1DB6E6C85557}" type="presParOf" srcId="{227B5651-243F-1F48-84C7-F73AA805FCF7}" destId="{68897A4B-DCC6-9844-B550-2875F3ACD114}" srcOrd="3" destOrd="0" presId="urn:microsoft.com/office/officeart/2005/8/layout/hProcess9"/>
    <dgm:cxn modelId="{16C02ECE-FBE0-0D44-9CB8-C39574459ED1}" type="presParOf" srcId="{227B5651-243F-1F48-84C7-F73AA805FCF7}" destId="{D2164A5C-C037-7544-AD4E-8D83EC1054D4}" srcOrd="4" destOrd="0" presId="urn:microsoft.com/office/officeart/2005/8/layout/hProcess9"/>
    <dgm:cxn modelId="{CC55EEE7-E7FF-F84F-8CEE-54C323F63DB6}" type="presParOf" srcId="{227B5651-243F-1F48-84C7-F73AA805FCF7}" destId="{FB20EBC8-664C-8344-A080-B17097C8E5E9}" srcOrd="5" destOrd="0" presId="urn:microsoft.com/office/officeart/2005/8/layout/hProcess9"/>
    <dgm:cxn modelId="{1620F7AC-8465-B545-A122-C3D610EA365A}" type="presParOf" srcId="{227B5651-243F-1F48-84C7-F73AA805FCF7}" destId="{F14E6D4E-9CE1-294A-B09A-DB80267B6CA7}" srcOrd="6" destOrd="0" presId="urn:microsoft.com/office/officeart/2005/8/layout/hProcess9"/>
    <dgm:cxn modelId="{511FC177-88A2-A64E-91D0-1ADB05388796}" type="presParOf" srcId="{227B5651-243F-1F48-84C7-F73AA805FCF7}" destId="{7C24A637-BAC3-6245-9067-C87E96209419}" srcOrd="7" destOrd="0" presId="urn:microsoft.com/office/officeart/2005/8/layout/hProcess9"/>
    <dgm:cxn modelId="{0E5BD93B-F5C7-9E48-B1B4-95665186DCCE}" type="presParOf" srcId="{227B5651-243F-1F48-84C7-F73AA805FCF7}" destId="{728057FC-DB50-1D43-A5E2-76EAD85F4D91}" srcOrd="8" destOrd="0" presId="urn:microsoft.com/office/officeart/2005/8/layout/hProcess9"/>
    <dgm:cxn modelId="{9CCE52A3-4B62-144E-8FA9-6B208DD1AC33}" type="presParOf" srcId="{227B5651-243F-1F48-84C7-F73AA805FCF7}" destId="{67111815-2759-C144-9183-6F53AA85B991}" srcOrd="9" destOrd="0" presId="urn:microsoft.com/office/officeart/2005/8/layout/hProcess9"/>
    <dgm:cxn modelId="{7E0B1783-2464-2647-AA09-A5268AE9AB8D}" type="presParOf" srcId="{227B5651-243F-1F48-84C7-F73AA805FCF7}" destId="{4CD6DBA6-BDDF-D141-9140-46AA6E1838EB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6B8FBE-42BE-CE4E-BD43-74AF800D90A4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658F9EF4-EF91-DC40-92B5-42FBF7114D03}">
      <dgm:prSet phldrT="[Text]"/>
      <dgm:spPr/>
      <dgm:t>
        <a:bodyPr/>
        <a:lstStyle/>
        <a:p>
          <a:r>
            <a:rPr lang="en-US" dirty="0"/>
            <a:t>MAIL</a:t>
          </a:r>
        </a:p>
      </dgm:t>
    </dgm:pt>
    <dgm:pt modelId="{83BA7761-CF64-B646-A236-C58128F92295}" type="parTrans" cxnId="{FE9C8CA6-3CCC-2142-AE90-F104AD3D80B6}">
      <dgm:prSet/>
      <dgm:spPr/>
      <dgm:t>
        <a:bodyPr/>
        <a:lstStyle/>
        <a:p>
          <a:endParaRPr lang="en-US"/>
        </a:p>
      </dgm:t>
    </dgm:pt>
    <dgm:pt modelId="{D0EE6623-8C1A-604E-B969-E1E6A02386E6}" type="sibTrans" cxnId="{FE9C8CA6-3CCC-2142-AE90-F104AD3D80B6}">
      <dgm:prSet/>
      <dgm:spPr/>
      <dgm:t>
        <a:bodyPr/>
        <a:lstStyle/>
        <a:p>
          <a:endParaRPr lang="en-US"/>
        </a:p>
      </dgm:t>
    </dgm:pt>
    <dgm:pt modelId="{3592B5D8-592C-0845-B962-C1F883960B20}">
      <dgm:prSet phldrT="[Text]"/>
      <dgm:spPr/>
      <dgm:t>
        <a:bodyPr/>
        <a:lstStyle/>
        <a:p>
          <a:r>
            <a:rPr lang="en-US" dirty="0"/>
            <a:t>WEB</a:t>
          </a:r>
        </a:p>
      </dgm:t>
    </dgm:pt>
    <dgm:pt modelId="{7A192E2C-1491-C843-827F-2AA918767D1F}" type="parTrans" cxnId="{E93F1598-25EA-EF4E-AA33-EC4BFC8BE175}">
      <dgm:prSet/>
      <dgm:spPr/>
      <dgm:t>
        <a:bodyPr/>
        <a:lstStyle/>
        <a:p>
          <a:endParaRPr lang="en-US"/>
        </a:p>
      </dgm:t>
    </dgm:pt>
    <dgm:pt modelId="{E2A08095-5C9F-B541-BC65-3F70542BDF83}" type="sibTrans" cxnId="{E93F1598-25EA-EF4E-AA33-EC4BFC8BE175}">
      <dgm:prSet/>
      <dgm:spPr/>
      <dgm:t>
        <a:bodyPr/>
        <a:lstStyle/>
        <a:p>
          <a:endParaRPr lang="en-US"/>
        </a:p>
      </dgm:t>
    </dgm:pt>
    <dgm:pt modelId="{32A623F4-8FE9-3D41-BB40-94F9BA06B314}">
      <dgm:prSet phldrT="[Text]"/>
      <dgm:spPr/>
      <dgm:t>
        <a:bodyPr/>
        <a:lstStyle/>
        <a:p>
          <a:r>
            <a:rPr lang="en-US" dirty="0"/>
            <a:t>PHONE</a:t>
          </a:r>
        </a:p>
      </dgm:t>
    </dgm:pt>
    <dgm:pt modelId="{7DDD9466-B379-1649-8BD3-893C3667118D}" type="parTrans" cxnId="{B0D12C13-42D0-954F-824E-5B88E8FD49C9}">
      <dgm:prSet/>
      <dgm:spPr/>
      <dgm:t>
        <a:bodyPr/>
        <a:lstStyle/>
        <a:p>
          <a:endParaRPr lang="en-US"/>
        </a:p>
      </dgm:t>
    </dgm:pt>
    <dgm:pt modelId="{0210957B-0F3A-B34E-B39C-F43587DC38C6}" type="sibTrans" cxnId="{B0D12C13-42D0-954F-824E-5B88E8FD49C9}">
      <dgm:prSet/>
      <dgm:spPr/>
      <dgm:t>
        <a:bodyPr/>
        <a:lstStyle/>
        <a:p>
          <a:endParaRPr lang="en-US"/>
        </a:p>
      </dgm:t>
    </dgm:pt>
    <dgm:pt modelId="{2F7EDEBD-CC91-EC42-B21A-EDFC1C60122E}">
      <dgm:prSet phldrT="[Text]"/>
      <dgm:spPr/>
      <dgm:t>
        <a:bodyPr/>
        <a:lstStyle/>
        <a:p>
          <a:r>
            <a:rPr lang="en-US" dirty="0"/>
            <a:t>ADV</a:t>
          </a:r>
        </a:p>
      </dgm:t>
    </dgm:pt>
    <dgm:pt modelId="{8D501C27-3204-DF4A-80BF-7CDBC5FB537B}" type="parTrans" cxnId="{AA962AFA-5906-8145-8E5A-5D5D9AAA6924}">
      <dgm:prSet/>
      <dgm:spPr/>
      <dgm:t>
        <a:bodyPr/>
        <a:lstStyle/>
        <a:p>
          <a:endParaRPr lang="en-US"/>
        </a:p>
      </dgm:t>
    </dgm:pt>
    <dgm:pt modelId="{5008C1D3-31E3-9B40-B5F0-8FD23644279C}" type="sibTrans" cxnId="{AA962AFA-5906-8145-8E5A-5D5D9AAA6924}">
      <dgm:prSet/>
      <dgm:spPr/>
      <dgm:t>
        <a:bodyPr/>
        <a:lstStyle/>
        <a:p>
          <a:endParaRPr lang="en-US"/>
        </a:p>
      </dgm:t>
    </dgm:pt>
    <dgm:pt modelId="{0A8E6180-7FA2-D24A-B244-2A5846A399BA}">
      <dgm:prSet phldrT="[Text]"/>
      <dgm:spPr/>
      <dgm:t>
        <a:bodyPr/>
        <a:lstStyle/>
        <a:p>
          <a:r>
            <a:rPr lang="en-US" dirty="0"/>
            <a:t>WEB</a:t>
          </a:r>
        </a:p>
      </dgm:t>
    </dgm:pt>
    <dgm:pt modelId="{A7018DA8-07EB-1A42-A70A-4A13AB719F5B}" type="parTrans" cxnId="{95298543-DF8C-E34C-A233-E035B4E62E3E}">
      <dgm:prSet/>
      <dgm:spPr/>
      <dgm:t>
        <a:bodyPr/>
        <a:lstStyle/>
        <a:p>
          <a:endParaRPr lang="en-US"/>
        </a:p>
      </dgm:t>
    </dgm:pt>
    <dgm:pt modelId="{B29AC702-01BC-B04D-A2D9-2221E6098BDB}" type="sibTrans" cxnId="{95298543-DF8C-E34C-A233-E035B4E62E3E}">
      <dgm:prSet/>
      <dgm:spPr/>
      <dgm:t>
        <a:bodyPr/>
        <a:lstStyle/>
        <a:p>
          <a:endParaRPr lang="en-US"/>
        </a:p>
      </dgm:t>
    </dgm:pt>
    <dgm:pt modelId="{CA2843D8-787E-EC49-B166-A25A9A5E8802}">
      <dgm:prSet phldrT="[Text]"/>
      <dgm:spPr/>
      <dgm:t>
        <a:bodyPr/>
        <a:lstStyle/>
        <a:p>
          <a:r>
            <a:rPr lang="en-US" dirty="0"/>
            <a:t>SR</a:t>
          </a:r>
        </a:p>
      </dgm:t>
    </dgm:pt>
    <dgm:pt modelId="{D31BE4B6-03FB-384D-ACC1-74A15340DA96}" type="parTrans" cxnId="{B144EDC8-763A-984E-B80C-D3A74850A075}">
      <dgm:prSet/>
      <dgm:spPr/>
      <dgm:t>
        <a:bodyPr/>
        <a:lstStyle/>
        <a:p>
          <a:endParaRPr lang="en-US"/>
        </a:p>
      </dgm:t>
    </dgm:pt>
    <dgm:pt modelId="{C4F288A3-DF8D-5D4C-833B-E67D4EABB741}" type="sibTrans" cxnId="{B144EDC8-763A-984E-B80C-D3A74850A075}">
      <dgm:prSet/>
      <dgm:spPr/>
      <dgm:t>
        <a:bodyPr/>
        <a:lstStyle/>
        <a:p>
          <a:endParaRPr lang="en-US"/>
        </a:p>
      </dgm:t>
    </dgm:pt>
    <dgm:pt modelId="{7599028D-0016-3E49-9C55-799485F52F50}" type="pres">
      <dgm:prSet presAssocID="{996B8FBE-42BE-CE4E-BD43-74AF800D90A4}" presName="CompostProcess" presStyleCnt="0">
        <dgm:presLayoutVars>
          <dgm:dir/>
          <dgm:resizeHandles val="exact"/>
        </dgm:presLayoutVars>
      </dgm:prSet>
      <dgm:spPr/>
    </dgm:pt>
    <dgm:pt modelId="{F8DEDFEA-C966-E845-B78C-5A6ACCC953E7}" type="pres">
      <dgm:prSet presAssocID="{996B8FBE-42BE-CE4E-BD43-74AF800D90A4}" presName="arrow" presStyleLbl="bgShp" presStyleIdx="0" presStyleCnt="1"/>
      <dgm:spPr/>
    </dgm:pt>
    <dgm:pt modelId="{227B5651-243F-1F48-84C7-F73AA805FCF7}" type="pres">
      <dgm:prSet presAssocID="{996B8FBE-42BE-CE4E-BD43-74AF800D90A4}" presName="linearProcess" presStyleCnt="0"/>
      <dgm:spPr/>
    </dgm:pt>
    <dgm:pt modelId="{52580523-F39C-7842-BFD2-4BC1632F179F}" type="pres">
      <dgm:prSet presAssocID="{658F9EF4-EF91-DC40-92B5-42FBF7114D03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26ECCE-8E4B-394D-9AED-B236DF267B21}" type="pres">
      <dgm:prSet presAssocID="{D0EE6623-8C1A-604E-B969-E1E6A02386E6}" presName="sibTrans" presStyleCnt="0"/>
      <dgm:spPr/>
    </dgm:pt>
    <dgm:pt modelId="{C4361BD4-3392-084C-A77B-B765E60B539E}" type="pres">
      <dgm:prSet presAssocID="{2F7EDEBD-CC91-EC42-B21A-EDFC1C60122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897A4B-DCC6-9844-B550-2875F3ACD114}" type="pres">
      <dgm:prSet presAssocID="{5008C1D3-31E3-9B40-B5F0-8FD23644279C}" presName="sibTrans" presStyleCnt="0"/>
      <dgm:spPr/>
    </dgm:pt>
    <dgm:pt modelId="{D2164A5C-C037-7544-AD4E-8D83EC1054D4}" type="pres">
      <dgm:prSet presAssocID="{0A8E6180-7FA2-D24A-B244-2A5846A399BA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20EBC8-664C-8344-A080-B17097C8E5E9}" type="pres">
      <dgm:prSet presAssocID="{B29AC702-01BC-B04D-A2D9-2221E6098BDB}" presName="sibTrans" presStyleCnt="0"/>
      <dgm:spPr/>
    </dgm:pt>
    <dgm:pt modelId="{F14E6D4E-9CE1-294A-B09A-DB80267B6CA7}" type="pres">
      <dgm:prSet presAssocID="{3592B5D8-592C-0845-B962-C1F883960B20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24A637-BAC3-6245-9067-C87E96209419}" type="pres">
      <dgm:prSet presAssocID="{E2A08095-5C9F-B541-BC65-3F70542BDF83}" presName="sibTrans" presStyleCnt="0"/>
      <dgm:spPr/>
    </dgm:pt>
    <dgm:pt modelId="{728057FC-DB50-1D43-A5E2-76EAD85F4D91}" type="pres">
      <dgm:prSet presAssocID="{32A623F4-8FE9-3D41-BB40-94F9BA06B314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111815-2759-C144-9183-6F53AA85B991}" type="pres">
      <dgm:prSet presAssocID="{0210957B-0F3A-B34E-B39C-F43587DC38C6}" presName="sibTrans" presStyleCnt="0"/>
      <dgm:spPr/>
    </dgm:pt>
    <dgm:pt modelId="{4CD6DBA6-BDDF-D141-9140-46AA6E1838EB}" type="pres">
      <dgm:prSet presAssocID="{CA2843D8-787E-EC49-B166-A25A9A5E8802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44EDC8-763A-984E-B80C-D3A74850A075}" srcId="{996B8FBE-42BE-CE4E-BD43-74AF800D90A4}" destId="{CA2843D8-787E-EC49-B166-A25A9A5E8802}" srcOrd="5" destOrd="0" parTransId="{D31BE4B6-03FB-384D-ACC1-74A15340DA96}" sibTransId="{C4F288A3-DF8D-5D4C-833B-E67D4EABB741}"/>
    <dgm:cxn modelId="{E93F1598-25EA-EF4E-AA33-EC4BFC8BE175}" srcId="{996B8FBE-42BE-CE4E-BD43-74AF800D90A4}" destId="{3592B5D8-592C-0845-B962-C1F883960B20}" srcOrd="3" destOrd="0" parTransId="{7A192E2C-1491-C843-827F-2AA918767D1F}" sibTransId="{E2A08095-5C9F-B541-BC65-3F70542BDF83}"/>
    <dgm:cxn modelId="{B0D12C13-42D0-954F-824E-5B88E8FD49C9}" srcId="{996B8FBE-42BE-CE4E-BD43-74AF800D90A4}" destId="{32A623F4-8FE9-3D41-BB40-94F9BA06B314}" srcOrd="4" destOrd="0" parTransId="{7DDD9466-B379-1649-8BD3-893C3667118D}" sibTransId="{0210957B-0F3A-B34E-B39C-F43587DC38C6}"/>
    <dgm:cxn modelId="{AA962AFA-5906-8145-8E5A-5D5D9AAA6924}" srcId="{996B8FBE-42BE-CE4E-BD43-74AF800D90A4}" destId="{2F7EDEBD-CC91-EC42-B21A-EDFC1C60122E}" srcOrd="1" destOrd="0" parTransId="{8D501C27-3204-DF4A-80BF-7CDBC5FB537B}" sibTransId="{5008C1D3-31E3-9B40-B5F0-8FD23644279C}"/>
    <dgm:cxn modelId="{51E130F3-5484-3144-A5D4-FD4CF1765746}" type="presOf" srcId="{996B8FBE-42BE-CE4E-BD43-74AF800D90A4}" destId="{7599028D-0016-3E49-9C55-799485F52F50}" srcOrd="0" destOrd="0" presId="urn:microsoft.com/office/officeart/2005/8/layout/hProcess9"/>
    <dgm:cxn modelId="{ABD25063-60FC-0742-8735-FE539016CCDC}" type="presOf" srcId="{2F7EDEBD-CC91-EC42-B21A-EDFC1C60122E}" destId="{C4361BD4-3392-084C-A77B-B765E60B539E}" srcOrd="0" destOrd="0" presId="urn:microsoft.com/office/officeart/2005/8/layout/hProcess9"/>
    <dgm:cxn modelId="{65162EB8-5F06-DC48-9DAD-271F32A2E2BF}" type="presOf" srcId="{0A8E6180-7FA2-D24A-B244-2A5846A399BA}" destId="{D2164A5C-C037-7544-AD4E-8D83EC1054D4}" srcOrd="0" destOrd="0" presId="urn:microsoft.com/office/officeart/2005/8/layout/hProcess9"/>
    <dgm:cxn modelId="{F1062696-68E5-F04D-8CD2-CBD1DF14F1D2}" type="presOf" srcId="{3592B5D8-592C-0845-B962-C1F883960B20}" destId="{F14E6D4E-9CE1-294A-B09A-DB80267B6CA7}" srcOrd="0" destOrd="0" presId="urn:microsoft.com/office/officeart/2005/8/layout/hProcess9"/>
    <dgm:cxn modelId="{95298543-DF8C-E34C-A233-E035B4E62E3E}" srcId="{996B8FBE-42BE-CE4E-BD43-74AF800D90A4}" destId="{0A8E6180-7FA2-D24A-B244-2A5846A399BA}" srcOrd="2" destOrd="0" parTransId="{A7018DA8-07EB-1A42-A70A-4A13AB719F5B}" sibTransId="{B29AC702-01BC-B04D-A2D9-2221E6098BDB}"/>
    <dgm:cxn modelId="{FE9C8CA6-3CCC-2142-AE90-F104AD3D80B6}" srcId="{996B8FBE-42BE-CE4E-BD43-74AF800D90A4}" destId="{658F9EF4-EF91-DC40-92B5-42FBF7114D03}" srcOrd="0" destOrd="0" parTransId="{83BA7761-CF64-B646-A236-C58128F92295}" sibTransId="{D0EE6623-8C1A-604E-B969-E1E6A02386E6}"/>
    <dgm:cxn modelId="{144CD45F-4B2D-3649-8551-E70A11580CC1}" type="presOf" srcId="{658F9EF4-EF91-DC40-92B5-42FBF7114D03}" destId="{52580523-F39C-7842-BFD2-4BC1632F179F}" srcOrd="0" destOrd="0" presId="urn:microsoft.com/office/officeart/2005/8/layout/hProcess9"/>
    <dgm:cxn modelId="{A9D7DE14-C019-2242-9013-76774EC1D349}" type="presOf" srcId="{32A623F4-8FE9-3D41-BB40-94F9BA06B314}" destId="{728057FC-DB50-1D43-A5E2-76EAD85F4D91}" srcOrd="0" destOrd="0" presId="urn:microsoft.com/office/officeart/2005/8/layout/hProcess9"/>
    <dgm:cxn modelId="{3B643682-F231-264C-AFD9-3C137C88538F}" type="presOf" srcId="{CA2843D8-787E-EC49-B166-A25A9A5E8802}" destId="{4CD6DBA6-BDDF-D141-9140-46AA6E1838EB}" srcOrd="0" destOrd="0" presId="urn:microsoft.com/office/officeart/2005/8/layout/hProcess9"/>
    <dgm:cxn modelId="{71CF92D2-A423-7A40-80E1-5A2C98945ABE}" type="presParOf" srcId="{7599028D-0016-3E49-9C55-799485F52F50}" destId="{F8DEDFEA-C966-E845-B78C-5A6ACCC953E7}" srcOrd="0" destOrd="0" presId="urn:microsoft.com/office/officeart/2005/8/layout/hProcess9"/>
    <dgm:cxn modelId="{B3D91D28-043A-4848-8005-5B24E18FB04D}" type="presParOf" srcId="{7599028D-0016-3E49-9C55-799485F52F50}" destId="{227B5651-243F-1F48-84C7-F73AA805FCF7}" srcOrd="1" destOrd="0" presId="urn:microsoft.com/office/officeart/2005/8/layout/hProcess9"/>
    <dgm:cxn modelId="{E7FC9C16-49DE-4541-B25A-E63448F7A66D}" type="presParOf" srcId="{227B5651-243F-1F48-84C7-F73AA805FCF7}" destId="{52580523-F39C-7842-BFD2-4BC1632F179F}" srcOrd="0" destOrd="0" presId="urn:microsoft.com/office/officeart/2005/8/layout/hProcess9"/>
    <dgm:cxn modelId="{1638A792-5F58-0E4F-974A-C0BC82282DBA}" type="presParOf" srcId="{227B5651-243F-1F48-84C7-F73AA805FCF7}" destId="{4126ECCE-8E4B-394D-9AED-B236DF267B21}" srcOrd="1" destOrd="0" presId="urn:microsoft.com/office/officeart/2005/8/layout/hProcess9"/>
    <dgm:cxn modelId="{62C28215-2BE8-9E4B-9233-6C10030AF009}" type="presParOf" srcId="{227B5651-243F-1F48-84C7-F73AA805FCF7}" destId="{C4361BD4-3392-084C-A77B-B765E60B539E}" srcOrd="2" destOrd="0" presId="urn:microsoft.com/office/officeart/2005/8/layout/hProcess9"/>
    <dgm:cxn modelId="{5C7A9FFC-F20C-9E40-8175-4D9AFE7C3AA2}" type="presParOf" srcId="{227B5651-243F-1F48-84C7-F73AA805FCF7}" destId="{68897A4B-DCC6-9844-B550-2875F3ACD114}" srcOrd="3" destOrd="0" presId="urn:microsoft.com/office/officeart/2005/8/layout/hProcess9"/>
    <dgm:cxn modelId="{D5B621DE-393E-A240-93BC-2FBAA7742C31}" type="presParOf" srcId="{227B5651-243F-1F48-84C7-F73AA805FCF7}" destId="{D2164A5C-C037-7544-AD4E-8D83EC1054D4}" srcOrd="4" destOrd="0" presId="urn:microsoft.com/office/officeart/2005/8/layout/hProcess9"/>
    <dgm:cxn modelId="{F2058A44-3FC5-D541-850A-4306E9CB16F1}" type="presParOf" srcId="{227B5651-243F-1F48-84C7-F73AA805FCF7}" destId="{FB20EBC8-664C-8344-A080-B17097C8E5E9}" srcOrd="5" destOrd="0" presId="urn:microsoft.com/office/officeart/2005/8/layout/hProcess9"/>
    <dgm:cxn modelId="{87E3ED45-57BB-5647-AC74-409A16F90169}" type="presParOf" srcId="{227B5651-243F-1F48-84C7-F73AA805FCF7}" destId="{F14E6D4E-9CE1-294A-B09A-DB80267B6CA7}" srcOrd="6" destOrd="0" presId="urn:microsoft.com/office/officeart/2005/8/layout/hProcess9"/>
    <dgm:cxn modelId="{C50081EB-5E76-A643-BEA4-091A76B5F135}" type="presParOf" srcId="{227B5651-243F-1F48-84C7-F73AA805FCF7}" destId="{7C24A637-BAC3-6245-9067-C87E96209419}" srcOrd="7" destOrd="0" presId="urn:microsoft.com/office/officeart/2005/8/layout/hProcess9"/>
    <dgm:cxn modelId="{CA054050-9C5D-D94B-97D6-B9B6123677EB}" type="presParOf" srcId="{227B5651-243F-1F48-84C7-F73AA805FCF7}" destId="{728057FC-DB50-1D43-A5E2-76EAD85F4D91}" srcOrd="8" destOrd="0" presId="urn:microsoft.com/office/officeart/2005/8/layout/hProcess9"/>
    <dgm:cxn modelId="{DDA6E076-7F02-944B-85F2-C12347C14ACA}" type="presParOf" srcId="{227B5651-243F-1F48-84C7-F73AA805FCF7}" destId="{67111815-2759-C144-9183-6F53AA85B991}" srcOrd="9" destOrd="0" presId="urn:microsoft.com/office/officeart/2005/8/layout/hProcess9"/>
    <dgm:cxn modelId="{5B87B981-1316-E941-943B-461CB1333E87}" type="presParOf" srcId="{227B5651-243F-1F48-84C7-F73AA805FCF7}" destId="{4CD6DBA6-BDDF-D141-9140-46AA6E1838EB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6B8FBE-42BE-CE4E-BD43-74AF800D90A4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658F9EF4-EF91-DC40-92B5-42FBF7114D03}">
      <dgm:prSet phldrT="[Text]"/>
      <dgm:spPr/>
      <dgm:t>
        <a:bodyPr/>
        <a:lstStyle/>
        <a:p>
          <a:r>
            <a:rPr lang="en-US" dirty="0"/>
            <a:t>MAIL</a:t>
          </a:r>
        </a:p>
      </dgm:t>
    </dgm:pt>
    <dgm:pt modelId="{83BA7761-CF64-B646-A236-C58128F92295}" type="parTrans" cxnId="{FE9C8CA6-3CCC-2142-AE90-F104AD3D80B6}">
      <dgm:prSet/>
      <dgm:spPr/>
      <dgm:t>
        <a:bodyPr/>
        <a:lstStyle/>
        <a:p>
          <a:endParaRPr lang="en-US"/>
        </a:p>
      </dgm:t>
    </dgm:pt>
    <dgm:pt modelId="{D0EE6623-8C1A-604E-B969-E1E6A02386E6}" type="sibTrans" cxnId="{FE9C8CA6-3CCC-2142-AE90-F104AD3D80B6}">
      <dgm:prSet/>
      <dgm:spPr/>
      <dgm:t>
        <a:bodyPr/>
        <a:lstStyle/>
        <a:p>
          <a:endParaRPr lang="en-US"/>
        </a:p>
      </dgm:t>
    </dgm:pt>
    <dgm:pt modelId="{3592B5D8-592C-0845-B962-C1F883960B20}">
      <dgm:prSet phldrT="[Text]"/>
      <dgm:spPr/>
      <dgm:t>
        <a:bodyPr/>
        <a:lstStyle/>
        <a:p>
          <a:r>
            <a:rPr lang="en-US" dirty="0"/>
            <a:t>PHONE</a:t>
          </a:r>
        </a:p>
      </dgm:t>
    </dgm:pt>
    <dgm:pt modelId="{7A192E2C-1491-C843-827F-2AA918767D1F}" type="parTrans" cxnId="{E93F1598-25EA-EF4E-AA33-EC4BFC8BE175}">
      <dgm:prSet/>
      <dgm:spPr/>
      <dgm:t>
        <a:bodyPr/>
        <a:lstStyle/>
        <a:p>
          <a:endParaRPr lang="en-US"/>
        </a:p>
      </dgm:t>
    </dgm:pt>
    <dgm:pt modelId="{E2A08095-5C9F-B541-BC65-3F70542BDF83}" type="sibTrans" cxnId="{E93F1598-25EA-EF4E-AA33-EC4BFC8BE175}">
      <dgm:prSet/>
      <dgm:spPr/>
      <dgm:t>
        <a:bodyPr/>
        <a:lstStyle/>
        <a:p>
          <a:endParaRPr lang="en-US"/>
        </a:p>
      </dgm:t>
    </dgm:pt>
    <dgm:pt modelId="{32A623F4-8FE9-3D41-BB40-94F9BA06B314}">
      <dgm:prSet phldrT="[Text]"/>
      <dgm:spPr/>
      <dgm:t>
        <a:bodyPr/>
        <a:lstStyle/>
        <a:p>
          <a:r>
            <a:rPr lang="en-US"/>
            <a:t>PHONE</a:t>
          </a:r>
        </a:p>
      </dgm:t>
    </dgm:pt>
    <dgm:pt modelId="{7DDD9466-B379-1649-8BD3-893C3667118D}" type="parTrans" cxnId="{B0D12C13-42D0-954F-824E-5B88E8FD49C9}">
      <dgm:prSet/>
      <dgm:spPr/>
      <dgm:t>
        <a:bodyPr/>
        <a:lstStyle/>
        <a:p>
          <a:endParaRPr lang="en-US"/>
        </a:p>
      </dgm:t>
    </dgm:pt>
    <dgm:pt modelId="{0210957B-0F3A-B34E-B39C-F43587DC38C6}" type="sibTrans" cxnId="{B0D12C13-42D0-954F-824E-5B88E8FD49C9}">
      <dgm:prSet/>
      <dgm:spPr/>
      <dgm:t>
        <a:bodyPr/>
        <a:lstStyle/>
        <a:p>
          <a:endParaRPr lang="en-US"/>
        </a:p>
      </dgm:t>
    </dgm:pt>
    <dgm:pt modelId="{2F7EDEBD-CC91-EC42-B21A-EDFC1C60122E}">
      <dgm:prSet phldrT="[Text]"/>
      <dgm:spPr/>
      <dgm:t>
        <a:bodyPr/>
        <a:lstStyle/>
        <a:p>
          <a:r>
            <a:rPr lang="en-US" dirty="0"/>
            <a:t>ADV</a:t>
          </a:r>
        </a:p>
      </dgm:t>
    </dgm:pt>
    <dgm:pt modelId="{8D501C27-3204-DF4A-80BF-7CDBC5FB537B}" type="parTrans" cxnId="{AA962AFA-5906-8145-8E5A-5D5D9AAA6924}">
      <dgm:prSet/>
      <dgm:spPr/>
      <dgm:t>
        <a:bodyPr/>
        <a:lstStyle/>
        <a:p>
          <a:endParaRPr lang="en-US"/>
        </a:p>
      </dgm:t>
    </dgm:pt>
    <dgm:pt modelId="{5008C1D3-31E3-9B40-B5F0-8FD23644279C}" type="sibTrans" cxnId="{AA962AFA-5906-8145-8E5A-5D5D9AAA6924}">
      <dgm:prSet/>
      <dgm:spPr/>
      <dgm:t>
        <a:bodyPr/>
        <a:lstStyle/>
        <a:p>
          <a:endParaRPr lang="en-US"/>
        </a:p>
      </dgm:t>
    </dgm:pt>
    <dgm:pt modelId="{0A8E6180-7FA2-D24A-B244-2A5846A399BA}">
      <dgm:prSet phldrT="[Text]"/>
      <dgm:spPr/>
      <dgm:t>
        <a:bodyPr/>
        <a:lstStyle/>
        <a:p>
          <a:r>
            <a:rPr lang="en-US" dirty="0"/>
            <a:t>WEB </a:t>
          </a:r>
        </a:p>
      </dgm:t>
    </dgm:pt>
    <dgm:pt modelId="{A7018DA8-07EB-1A42-A70A-4A13AB719F5B}" type="parTrans" cxnId="{95298543-DF8C-E34C-A233-E035B4E62E3E}">
      <dgm:prSet/>
      <dgm:spPr/>
      <dgm:t>
        <a:bodyPr/>
        <a:lstStyle/>
        <a:p>
          <a:endParaRPr lang="en-US"/>
        </a:p>
      </dgm:t>
    </dgm:pt>
    <dgm:pt modelId="{B29AC702-01BC-B04D-A2D9-2221E6098BDB}" type="sibTrans" cxnId="{95298543-DF8C-E34C-A233-E035B4E62E3E}">
      <dgm:prSet/>
      <dgm:spPr/>
      <dgm:t>
        <a:bodyPr/>
        <a:lstStyle/>
        <a:p>
          <a:endParaRPr lang="en-US"/>
        </a:p>
      </dgm:t>
    </dgm:pt>
    <dgm:pt modelId="{CA2843D8-787E-EC49-B166-A25A9A5E8802}">
      <dgm:prSet phldrT="[Text]"/>
      <dgm:spPr/>
      <dgm:t>
        <a:bodyPr/>
        <a:lstStyle/>
        <a:p>
          <a:r>
            <a:rPr lang="en-US" dirty="0"/>
            <a:t>ADV</a:t>
          </a:r>
        </a:p>
      </dgm:t>
    </dgm:pt>
    <dgm:pt modelId="{D31BE4B6-03FB-384D-ACC1-74A15340DA96}" type="parTrans" cxnId="{B144EDC8-763A-984E-B80C-D3A74850A075}">
      <dgm:prSet/>
      <dgm:spPr/>
      <dgm:t>
        <a:bodyPr/>
        <a:lstStyle/>
        <a:p>
          <a:endParaRPr lang="en-US"/>
        </a:p>
      </dgm:t>
    </dgm:pt>
    <dgm:pt modelId="{C4F288A3-DF8D-5D4C-833B-E67D4EABB741}" type="sibTrans" cxnId="{B144EDC8-763A-984E-B80C-D3A74850A075}">
      <dgm:prSet/>
      <dgm:spPr/>
      <dgm:t>
        <a:bodyPr/>
        <a:lstStyle/>
        <a:p>
          <a:endParaRPr lang="en-US"/>
        </a:p>
      </dgm:t>
    </dgm:pt>
    <dgm:pt modelId="{7599028D-0016-3E49-9C55-799485F52F50}" type="pres">
      <dgm:prSet presAssocID="{996B8FBE-42BE-CE4E-BD43-74AF800D90A4}" presName="CompostProcess" presStyleCnt="0">
        <dgm:presLayoutVars>
          <dgm:dir/>
          <dgm:resizeHandles val="exact"/>
        </dgm:presLayoutVars>
      </dgm:prSet>
      <dgm:spPr/>
    </dgm:pt>
    <dgm:pt modelId="{F8DEDFEA-C966-E845-B78C-5A6ACCC953E7}" type="pres">
      <dgm:prSet presAssocID="{996B8FBE-42BE-CE4E-BD43-74AF800D90A4}" presName="arrow" presStyleLbl="bgShp" presStyleIdx="0" presStyleCnt="1"/>
      <dgm:spPr/>
    </dgm:pt>
    <dgm:pt modelId="{227B5651-243F-1F48-84C7-F73AA805FCF7}" type="pres">
      <dgm:prSet presAssocID="{996B8FBE-42BE-CE4E-BD43-74AF800D90A4}" presName="linearProcess" presStyleCnt="0"/>
      <dgm:spPr/>
    </dgm:pt>
    <dgm:pt modelId="{52580523-F39C-7842-BFD2-4BC1632F179F}" type="pres">
      <dgm:prSet presAssocID="{658F9EF4-EF91-DC40-92B5-42FBF7114D03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26ECCE-8E4B-394D-9AED-B236DF267B21}" type="pres">
      <dgm:prSet presAssocID="{D0EE6623-8C1A-604E-B969-E1E6A02386E6}" presName="sibTrans" presStyleCnt="0"/>
      <dgm:spPr/>
    </dgm:pt>
    <dgm:pt modelId="{C4361BD4-3392-084C-A77B-B765E60B539E}" type="pres">
      <dgm:prSet presAssocID="{2F7EDEBD-CC91-EC42-B21A-EDFC1C60122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897A4B-DCC6-9844-B550-2875F3ACD114}" type="pres">
      <dgm:prSet presAssocID="{5008C1D3-31E3-9B40-B5F0-8FD23644279C}" presName="sibTrans" presStyleCnt="0"/>
      <dgm:spPr/>
    </dgm:pt>
    <dgm:pt modelId="{D2164A5C-C037-7544-AD4E-8D83EC1054D4}" type="pres">
      <dgm:prSet presAssocID="{0A8E6180-7FA2-D24A-B244-2A5846A399BA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20EBC8-664C-8344-A080-B17097C8E5E9}" type="pres">
      <dgm:prSet presAssocID="{B29AC702-01BC-B04D-A2D9-2221E6098BDB}" presName="sibTrans" presStyleCnt="0"/>
      <dgm:spPr/>
    </dgm:pt>
    <dgm:pt modelId="{F14E6D4E-9CE1-294A-B09A-DB80267B6CA7}" type="pres">
      <dgm:prSet presAssocID="{3592B5D8-592C-0845-B962-C1F883960B20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24A637-BAC3-6245-9067-C87E96209419}" type="pres">
      <dgm:prSet presAssocID="{E2A08095-5C9F-B541-BC65-3F70542BDF83}" presName="sibTrans" presStyleCnt="0"/>
      <dgm:spPr/>
    </dgm:pt>
    <dgm:pt modelId="{728057FC-DB50-1D43-A5E2-76EAD85F4D91}" type="pres">
      <dgm:prSet presAssocID="{32A623F4-8FE9-3D41-BB40-94F9BA06B314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111815-2759-C144-9183-6F53AA85B991}" type="pres">
      <dgm:prSet presAssocID="{0210957B-0F3A-B34E-B39C-F43587DC38C6}" presName="sibTrans" presStyleCnt="0"/>
      <dgm:spPr/>
    </dgm:pt>
    <dgm:pt modelId="{4CD6DBA6-BDDF-D141-9140-46AA6E1838EB}" type="pres">
      <dgm:prSet presAssocID="{CA2843D8-787E-EC49-B166-A25A9A5E8802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44EDC8-763A-984E-B80C-D3A74850A075}" srcId="{996B8FBE-42BE-CE4E-BD43-74AF800D90A4}" destId="{CA2843D8-787E-EC49-B166-A25A9A5E8802}" srcOrd="5" destOrd="0" parTransId="{D31BE4B6-03FB-384D-ACC1-74A15340DA96}" sibTransId="{C4F288A3-DF8D-5D4C-833B-E67D4EABB741}"/>
    <dgm:cxn modelId="{05C5AC73-7CF5-2943-BC1E-15B6AD16AC5B}" type="presOf" srcId="{32A623F4-8FE9-3D41-BB40-94F9BA06B314}" destId="{728057FC-DB50-1D43-A5E2-76EAD85F4D91}" srcOrd="0" destOrd="0" presId="urn:microsoft.com/office/officeart/2005/8/layout/hProcess9"/>
    <dgm:cxn modelId="{E93F1598-25EA-EF4E-AA33-EC4BFC8BE175}" srcId="{996B8FBE-42BE-CE4E-BD43-74AF800D90A4}" destId="{3592B5D8-592C-0845-B962-C1F883960B20}" srcOrd="3" destOrd="0" parTransId="{7A192E2C-1491-C843-827F-2AA918767D1F}" sibTransId="{E2A08095-5C9F-B541-BC65-3F70542BDF83}"/>
    <dgm:cxn modelId="{B0D12C13-42D0-954F-824E-5B88E8FD49C9}" srcId="{996B8FBE-42BE-CE4E-BD43-74AF800D90A4}" destId="{32A623F4-8FE9-3D41-BB40-94F9BA06B314}" srcOrd="4" destOrd="0" parTransId="{7DDD9466-B379-1649-8BD3-893C3667118D}" sibTransId="{0210957B-0F3A-B34E-B39C-F43587DC38C6}"/>
    <dgm:cxn modelId="{E6048170-E783-FF49-907B-354B82C29FC6}" type="presOf" srcId="{2F7EDEBD-CC91-EC42-B21A-EDFC1C60122E}" destId="{C4361BD4-3392-084C-A77B-B765E60B539E}" srcOrd="0" destOrd="0" presId="urn:microsoft.com/office/officeart/2005/8/layout/hProcess9"/>
    <dgm:cxn modelId="{AA962AFA-5906-8145-8E5A-5D5D9AAA6924}" srcId="{996B8FBE-42BE-CE4E-BD43-74AF800D90A4}" destId="{2F7EDEBD-CC91-EC42-B21A-EDFC1C60122E}" srcOrd="1" destOrd="0" parTransId="{8D501C27-3204-DF4A-80BF-7CDBC5FB537B}" sibTransId="{5008C1D3-31E3-9B40-B5F0-8FD23644279C}"/>
    <dgm:cxn modelId="{247548E8-784C-CB46-A295-E4C546812A73}" type="presOf" srcId="{3592B5D8-592C-0845-B962-C1F883960B20}" destId="{F14E6D4E-9CE1-294A-B09A-DB80267B6CA7}" srcOrd="0" destOrd="0" presId="urn:microsoft.com/office/officeart/2005/8/layout/hProcess9"/>
    <dgm:cxn modelId="{420787DF-B537-FC41-ABB0-AA0B5B3AE73D}" type="presOf" srcId="{658F9EF4-EF91-DC40-92B5-42FBF7114D03}" destId="{52580523-F39C-7842-BFD2-4BC1632F179F}" srcOrd="0" destOrd="0" presId="urn:microsoft.com/office/officeart/2005/8/layout/hProcess9"/>
    <dgm:cxn modelId="{95298543-DF8C-E34C-A233-E035B4E62E3E}" srcId="{996B8FBE-42BE-CE4E-BD43-74AF800D90A4}" destId="{0A8E6180-7FA2-D24A-B244-2A5846A399BA}" srcOrd="2" destOrd="0" parTransId="{A7018DA8-07EB-1A42-A70A-4A13AB719F5B}" sibTransId="{B29AC702-01BC-B04D-A2D9-2221E6098BDB}"/>
    <dgm:cxn modelId="{FE9C8CA6-3CCC-2142-AE90-F104AD3D80B6}" srcId="{996B8FBE-42BE-CE4E-BD43-74AF800D90A4}" destId="{658F9EF4-EF91-DC40-92B5-42FBF7114D03}" srcOrd="0" destOrd="0" parTransId="{83BA7761-CF64-B646-A236-C58128F92295}" sibTransId="{D0EE6623-8C1A-604E-B969-E1E6A02386E6}"/>
    <dgm:cxn modelId="{6C55C6D9-3552-D947-BD74-ADC6CACEBCA0}" type="presOf" srcId="{0A8E6180-7FA2-D24A-B244-2A5846A399BA}" destId="{D2164A5C-C037-7544-AD4E-8D83EC1054D4}" srcOrd="0" destOrd="0" presId="urn:microsoft.com/office/officeart/2005/8/layout/hProcess9"/>
    <dgm:cxn modelId="{7E743D08-CBEC-724B-9A94-47FDE9608287}" type="presOf" srcId="{CA2843D8-787E-EC49-B166-A25A9A5E8802}" destId="{4CD6DBA6-BDDF-D141-9140-46AA6E1838EB}" srcOrd="0" destOrd="0" presId="urn:microsoft.com/office/officeart/2005/8/layout/hProcess9"/>
    <dgm:cxn modelId="{A464FB71-07F3-7C45-9E9C-735387541940}" type="presOf" srcId="{996B8FBE-42BE-CE4E-BD43-74AF800D90A4}" destId="{7599028D-0016-3E49-9C55-799485F52F50}" srcOrd="0" destOrd="0" presId="urn:microsoft.com/office/officeart/2005/8/layout/hProcess9"/>
    <dgm:cxn modelId="{74877F3B-102F-1E4A-AE1F-E812068318E2}" type="presParOf" srcId="{7599028D-0016-3E49-9C55-799485F52F50}" destId="{F8DEDFEA-C966-E845-B78C-5A6ACCC953E7}" srcOrd="0" destOrd="0" presId="urn:microsoft.com/office/officeart/2005/8/layout/hProcess9"/>
    <dgm:cxn modelId="{DCD81E05-96A7-5443-80AF-BA298F45F594}" type="presParOf" srcId="{7599028D-0016-3E49-9C55-799485F52F50}" destId="{227B5651-243F-1F48-84C7-F73AA805FCF7}" srcOrd="1" destOrd="0" presId="urn:microsoft.com/office/officeart/2005/8/layout/hProcess9"/>
    <dgm:cxn modelId="{E6F87171-6A51-A843-8282-AEB5C9042BE4}" type="presParOf" srcId="{227B5651-243F-1F48-84C7-F73AA805FCF7}" destId="{52580523-F39C-7842-BFD2-4BC1632F179F}" srcOrd="0" destOrd="0" presId="urn:microsoft.com/office/officeart/2005/8/layout/hProcess9"/>
    <dgm:cxn modelId="{E4490C11-4811-BA40-871D-385DB0D0F3BA}" type="presParOf" srcId="{227B5651-243F-1F48-84C7-F73AA805FCF7}" destId="{4126ECCE-8E4B-394D-9AED-B236DF267B21}" srcOrd="1" destOrd="0" presId="urn:microsoft.com/office/officeart/2005/8/layout/hProcess9"/>
    <dgm:cxn modelId="{F11CDEB6-F117-6C4C-ACE3-0C4ACE9D3251}" type="presParOf" srcId="{227B5651-243F-1F48-84C7-F73AA805FCF7}" destId="{C4361BD4-3392-084C-A77B-B765E60B539E}" srcOrd="2" destOrd="0" presId="urn:microsoft.com/office/officeart/2005/8/layout/hProcess9"/>
    <dgm:cxn modelId="{06AF5005-671D-614F-8946-DD722A45CE71}" type="presParOf" srcId="{227B5651-243F-1F48-84C7-F73AA805FCF7}" destId="{68897A4B-DCC6-9844-B550-2875F3ACD114}" srcOrd="3" destOrd="0" presId="urn:microsoft.com/office/officeart/2005/8/layout/hProcess9"/>
    <dgm:cxn modelId="{DD2E9D15-C6B3-7145-A737-EA78B8AEBEA1}" type="presParOf" srcId="{227B5651-243F-1F48-84C7-F73AA805FCF7}" destId="{D2164A5C-C037-7544-AD4E-8D83EC1054D4}" srcOrd="4" destOrd="0" presId="urn:microsoft.com/office/officeart/2005/8/layout/hProcess9"/>
    <dgm:cxn modelId="{536DCEE7-1207-7C46-A062-4B028ACE37B3}" type="presParOf" srcId="{227B5651-243F-1F48-84C7-F73AA805FCF7}" destId="{FB20EBC8-664C-8344-A080-B17097C8E5E9}" srcOrd="5" destOrd="0" presId="urn:microsoft.com/office/officeart/2005/8/layout/hProcess9"/>
    <dgm:cxn modelId="{273163AC-7A20-0149-8010-AFC1284CBC17}" type="presParOf" srcId="{227B5651-243F-1F48-84C7-F73AA805FCF7}" destId="{F14E6D4E-9CE1-294A-B09A-DB80267B6CA7}" srcOrd="6" destOrd="0" presId="urn:microsoft.com/office/officeart/2005/8/layout/hProcess9"/>
    <dgm:cxn modelId="{6AED9E54-4251-B141-A13D-4960A91731B5}" type="presParOf" srcId="{227B5651-243F-1F48-84C7-F73AA805FCF7}" destId="{7C24A637-BAC3-6245-9067-C87E96209419}" srcOrd="7" destOrd="0" presId="urn:microsoft.com/office/officeart/2005/8/layout/hProcess9"/>
    <dgm:cxn modelId="{F0A7332C-0FD7-0C42-B90E-48E94E0B2AEC}" type="presParOf" srcId="{227B5651-243F-1F48-84C7-F73AA805FCF7}" destId="{728057FC-DB50-1D43-A5E2-76EAD85F4D91}" srcOrd="8" destOrd="0" presId="urn:microsoft.com/office/officeart/2005/8/layout/hProcess9"/>
    <dgm:cxn modelId="{4A5345CB-EE40-B648-92FB-59EE5F4977E1}" type="presParOf" srcId="{227B5651-243F-1F48-84C7-F73AA805FCF7}" destId="{67111815-2759-C144-9183-6F53AA85B991}" srcOrd="9" destOrd="0" presId="urn:microsoft.com/office/officeart/2005/8/layout/hProcess9"/>
    <dgm:cxn modelId="{072A7F94-38EF-1D4C-A451-71C53935CF0C}" type="presParOf" srcId="{227B5651-243F-1F48-84C7-F73AA805FCF7}" destId="{4CD6DBA6-BDDF-D141-9140-46AA6E1838EB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FB02143-6064-46CB-83CB-FAA189B56EF1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503A2C6-ED89-41F8-B094-0440BC184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15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7CF24FC-E913-47F5-8A91-58370706D55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9DA781C-3DE6-4BD2-99D8-621C0BD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3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Test</a:t>
            </a:r>
            <a:r>
              <a:rPr lang="en-US" baseline="0" dirty="0"/>
              <a:t> results</a:t>
            </a:r>
          </a:p>
          <a:p>
            <a:pPr marL="228600" indent="-228600">
              <a:buAutoNum type="arabicPeriod"/>
            </a:pPr>
            <a:r>
              <a:rPr lang="en-US" baseline="0" dirty="0"/>
              <a:t>Math - loss functions</a:t>
            </a:r>
          </a:p>
          <a:p>
            <a:pPr marL="228600" indent="-228600">
              <a:buAutoNum type="arabicPeriod"/>
            </a:pPr>
            <a:r>
              <a:rPr lang="en-US" baseline="0" dirty="0"/>
              <a:t>Vector interpolation </a:t>
            </a:r>
            <a:r>
              <a:rPr lang="mr-IN" baseline="0" dirty="0"/>
              <a:t>–</a:t>
            </a:r>
            <a:r>
              <a:rPr lang="en-US" baseline="0" dirty="0"/>
              <a:t> next best action</a:t>
            </a:r>
          </a:p>
          <a:p>
            <a:pPr marL="228600" indent="-228600">
              <a:buAutoNum type="arabicPeriod"/>
            </a:pPr>
            <a:r>
              <a:rPr lang="en-US" baseline="0" dirty="0"/>
              <a:t>Optimal path from a positon</a:t>
            </a:r>
          </a:p>
          <a:p>
            <a:pPr marL="228600" indent="-228600">
              <a:buAutoNum type="arabicPeriod"/>
            </a:pPr>
            <a:r>
              <a:rPr lang="en-US" baseline="0" dirty="0"/>
              <a:t>Bayes info and prior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A781C-3DE6-4BD2-99D8-621C0BD391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8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C4690-AB6D-4805-936A-FE4F833354E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9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C4690-AB6D-4805-936A-FE4F833354E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2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 normalization </a:t>
            </a:r>
            <a:r>
              <a:rPr lang="mr-IN" dirty="0"/>
              <a:t>–</a:t>
            </a:r>
            <a:r>
              <a:rPr lang="en-US" dirty="0"/>
              <a:t> check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A781C-3DE6-4BD2-99D8-621C0BD391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54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C4690-AB6D-4805-936A-FE4F833354E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31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C4690-AB6D-4805-936A-FE4F833354E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497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D970-9F83-41D0-B817-86A22F9C4A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91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D970-9F83-41D0-B817-86A22F9C4A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2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D970-9F83-41D0-B817-86A22F9C4A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91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A] • AGENDA/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6" y="1525401"/>
            <a:ext cx="3103419" cy="976256"/>
          </a:xfrm>
          <a:ln w="19050" cap="sq">
            <a:solidFill>
              <a:schemeClr val="accent4"/>
            </a:solidFill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Type agenda items/key points in these boxes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43329" y="1525401"/>
            <a:ext cx="3103419" cy="976256"/>
          </a:xfrm>
          <a:ln w="19050" cap="sq">
            <a:solidFill>
              <a:schemeClr val="accent4"/>
            </a:solidFill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Delete unused boxes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6021" y="1525401"/>
            <a:ext cx="3103419" cy="976256"/>
          </a:xfrm>
          <a:ln w="19050" cap="sq">
            <a:solidFill>
              <a:schemeClr val="accent4"/>
            </a:solidFill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Copy/paste to add more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050636" y="2779220"/>
            <a:ext cx="3103419" cy="976256"/>
          </a:xfrm>
          <a:ln w="19050" cap="sq">
            <a:solidFill>
              <a:schemeClr val="accent4"/>
            </a:solidFill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Do not resize boxes—leave the size and spacing in tact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43329" y="2779220"/>
            <a:ext cx="3103419" cy="976256"/>
          </a:xfrm>
          <a:ln w="19050" cap="sq">
            <a:solidFill>
              <a:schemeClr val="accent4"/>
            </a:solidFill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Do not center your text—leave it left- and top-aligned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36021" y="2779220"/>
            <a:ext cx="3103419" cy="976256"/>
          </a:xfrm>
          <a:ln w="19050" cap="sq">
            <a:solidFill>
              <a:schemeClr val="accent4"/>
            </a:solidFill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For custom-size boxes, do not use this layout—hand draw them instead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50636" y="4033038"/>
            <a:ext cx="3103419" cy="976256"/>
          </a:xfrm>
          <a:ln w="19050" cap="sq">
            <a:solidFill>
              <a:schemeClr val="accent4"/>
            </a:solidFill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43329" y="4033038"/>
            <a:ext cx="3103419" cy="976256"/>
          </a:xfrm>
          <a:ln w="19050" cap="sq">
            <a:solidFill>
              <a:schemeClr val="accent4"/>
            </a:solidFill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8036021" y="4033038"/>
            <a:ext cx="3103419" cy="976256"/>
          </a:xfrm>
          <a:ln w="19050" cap="sq">
            <a:solidFill>
              <a:schemeClr val="accent4"/>
            </a:solidFill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Head"/>
          <p:cNvSpPr>
            <a:spLocks noGrp="1"/>
          </p:cNvSpPr>
          <p:nvPr>
            <p:ph type="title"/>
          </p:nvPr>
        </p:nvSpPr>
        <p:spPr bwMode="auto">
          <a:xfrm>
            <a:off x="642041" y="118049"/>
            <a:ext cx="10905995" cy="30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8684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A] • 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"/>
          <p:cNvSpPr>
            <a:spLocks noGrp="1"/>
          </p:cNvSpPr>
          <p:nvPr>
            <p:ph type="title" hasCustomPrompt="1"/>
          </p:nvPr>
        </p:nvSpPr>
        <p:spPr>
          <a:xfrm>
            <a:off x="618413" y="137787"/>
            <a:ext cx="11028651" cy="29854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>
              <a:defRPr lang="en-US" sz="2000" kern="1200" dirty="0">
                <a:solidFill>
                  <a:srgbClr val="6D707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 defTabSz="897920" rtl="0" eaLnBrk="1" fontAlgn="base" hangingPunct="1">
              <a:lnSpc>
                <a:spcPct val="97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476988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A] •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head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6" y="1466452"/>
            <a:ext cx="10716107" cy="29193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97"/>
            </a:lvl1pPr>
            <a:lvl2pPr marL="152689" indent="-152689">
              <a:buSzPct val="100000"/>
              <a:defRPr sz="1765"/>
            </a:lvl2pPr>
            <a:lvl3pPr marL="456664" indent="-152689">
              <a:buSzPct val="100000"/>
              <a:buFont typeface="Arial" pitchFamily="34" charset="0"/>
              <a:buChar char="–"/>
              <a:defRPr sz="1588"/>
            </a:lvl3pPr>
            <a:lvl4pPr marL="701806" indent="-147085">
              <a:buFont typeface="Arial" pitchFamily="34" charset="0"/>
              <a:buChar char="•"/>
              <a:defRPr sz="1588"/>
            </a:lvl4pPr>
          </a:lstStyle>
          <a:p>
            <a:pPr lvl="0"/>
            <a:r>
              <a:rPr lang="en-US" dirty="0"/>
              <a:t>Type subhead here</a:t>
            </a:r>
          </a:p>
        </p:txBody>
      </p:sp>
      <p:sp>
        <p:nvSpPr>
          <p:cNvPr id="4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1171452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A] •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 and bullets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9" y="1465804"/>
            <a:ext cx="10088804" cy="15949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941"/>
              </a:spcBef>
              <a:spcAft>
                <a:spcPts val="0"/>
              </a:spcAft>
              <a:buSzPct val="100000"/>
              <a:buNone/>
              <a:defRPr sz="2000">
                <a:solidFill>
                  <a:srgbClr val="6D7071"/>
                </a:solidFill>
              </a:defRPr>
            </a:lvl1pPr>
            <a:lvl2pPr marL="175102" indent="-175102">
              <a:lnSpc>
                <a:spcPct val="101000"/>
              </a:lnSpc>
              <a:spcBef>
                <a:spcPts val="706"/>
              </a:spcBef>
              <a:spcAft>
                <a:spcPts val="88"/>
              </a:spcAft>
              <a:buSzPct val="95000"/>
              <a:defRPr sz="1800">
                <a:solidFill>
                  <a:srgbClr val="6D7071"/>
                </a:solidFill>
              </a:defRPr>
            </a:lvl2pPr>
            <a:lvl3pPr marL="385223" indent="-175102">
              <a:lnSpc>
                <a:spcPct val="101000"/>
              </a:lnSpc>
              <a:spcBef>
                <a:spcPts val="265"/>
              </a:spcBef>
              <a:spcAft>
                <a:spcPts val="88"/>
              </a:spcAft>
              <a:buSzPct val="95000"/>
              <a:buFont typeface="Arial" pitchFamily="34" charset="0"/>
              <a:buChar char="–"/>
              <a:defRPr sz="1600">
                <a:solidFill>
                  <a:srgbClr val="6D7071"/>
                </a:solidFill>
              </a:defRPr>
            </a:lvl3pPr>
            <a:lvl4pPr marL="572932" indent="-158292">
              <a:lnSpc>
                <a:spcPct val="101000"/>
              </a:lnSpc>
              <a:spcBef>
                <a:spcPts val="265"/>
              </a:spcBef>
              <a:spcAft>
                <a:spcPts val="88"/>
              </a:spcAft>
              <a:buSzPct val="95000"/>
              <a:buFont typeface="Arial" pitchFamily="34" charset="0"/>
              <a:buChar char="•"/>
              <a:defRPr sz="1400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Type text here</a:t>
            </a:r>
            <a:br>
              <a:rPr lang="en-US" dirty="0"/>
            </a:br>
            <a:r>
              <a:rPr lang="en-US" dirty="0"/>
              <a:t>Turn bullets on/off using Alt + Shift + Left or Right Arrow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4180756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A] • DOUB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 Sub and bullets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8" y="1465805"/>
            <a:ext cx="4710545" cy="18179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853"/>
              </a:spcBef>
              <a:spcAft>
                <a:spcPts val="0"/>
              </a:spcAft>
              <a:buSzPct val="100000"/>
              <a:buNone/>
              <a:defRPr sz="1897">
                <a:solidFill>
                  <a:srgbClr val="6D7071"/>
                </a:solidFill>
              </a:defRPr>
            </a:lvl1pPr>
            <a:lvl2pPr marL="175102" indent="-175102">
              <a:lnSpc>
                <a:spcPct val="101000"/>
              </a:lnSpc>
              <a:spcBef>
                <a:spcPts val="706"/>
              </a:spcBef>
              <a:spcAft>
                <a:spcPts val="88"/>
              </a:spcAft>
              <a:buSzPct val="95000"/>
              <a:defRPr sz="1632">
                <a:solidFill>
                  <a:srgbClr val="6D7071"/>
                </a:solidFill>
              </a:defRPr>
            </a:lvl2pPr>
            <a:lvl3pPr marL="385223" indent="-175102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–"/>
              <a:defRPr sz="1632">
                <a:solidFill>
                  <a:srgbClr val="6D7071"/>
                </a:solidFill>
              </a:defRPr>
            </a:lvl3pPr>
            <a:lvl4pPr marL="572932" indent="-158292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•"/>
              <a:defRPr sz="1632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Type text here</a:t>
            </a:r>
            <a:br>
              <a:rPr lang="en-US" dirty="0"/>
            </a:br>
            <a:r>
              <a:rPr lang="en-US" dirty="0"/>
              <a:t>Turn bullets on/off using Alt + Shift + Left or Right Arrow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 Sub and bullets"/>
          <p:cNvSpPr>
            <a:spLocks noGrp="1"/>
          </p:cNvSpPr>
          <p:nvPr>
            <p:ph type="body" sz="quarter" idx="11" hasCustomPrompt="1"/>
          </p:nvPr>
        </p:nvSpPr>
        <p:spPr>
          <a:xfrm>
            <a:off x="6423125" y="1465805"/>
            <a:ext cx="4716319" cy="18179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853"/>
              </a:spcBef>
              <a:spcAft>
                <a:spcPts val="0"/>
              </a:spcAft>
              <a:buSzPct val="100000"/>
              <a:buNone/>
              <a:defRPr sz="1897">
                <a:solidFill>
                  <a:srgbClr val="6D7071"/>
                </a:solidFill>
              </a:defRPr>
            </a:lvl1pPr>
            <a:lvl2pPr marL="175102" indent="-175102">
              <a:lnSpc>
                <a:spcPct val="101000"/>
              </a:lnSpc>
              <a:spcBef>
                <a:spcPts val="706"/>
              </a:spcBef>
              <a:spcAft>
                <a:spcPts val="88"/>
              </a:spcAft>
              <a:buSzPct val="95000"/>
              <a:defRPr sz="1632">
                <a:solidFill>
                  <a:srgbClr val="6D7071"/>
                </a:solidFill>
              </a:defRPr>
            </a:lvl2pPr>
            <a:lvl3pPr marL="385223" indent="-175102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–"/>
              <a:defRPr sz="1632">
                <a:solidFill>
                  <a:srgbClr val="6D7071"/>
                </a:solidFill>
              </a:defRPr>
            </a:lvl3pPr>
            <a:lvl4pPr marL="571530" indent="-168097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•"/>
              <a:defRPr sz="1632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Type text here</a:t>
            </a:r>
            <a:br>
              <a:rPr lang="en-US" dirty="0"/>
            </a:br>
            <a:r>
              <a:rPr lang="en-US" dirty="0"/>
              <a:t>Turn bullets on/off using Alt + Shift + Left or Right Arrow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947905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A] • TEXT ALTERNATIV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6" y="1534675"/>
            <a:ext cx="3103419" cy="2501153"/>
          </a:xfrm>
          <a:ln w="19050" cap="sq">
            <a:solidFill>
              <a:schemeClr val="accent4"/>
            </a:solidFill>
          </a:ln>
        </p:spPr>
        <p:txBody>
          <a:bodyPr lIns="182880" tIns="182880" rIns="137160" bIns="137160">
            <a:noAutofit/>
          </a:bodyPr>
          <a:lstStyle>
            <a:lvl1pPr marL="0" indent="0">
              <a:lnSpc>
                <a:spcPct val="99000"/>
              </a:lnSpc>
              <a:spcBef>
                <a:spcPts val="1059"/>
              </a:spcBef>
              <a:spcAft>
                <a:spcPts val="0"/>
              </a:spcAft>
              <a:buNone/>
              <a:defRPr sz="1632" baseline="0">
                <a:solidFill>
                  <a:srgbClr val="6D7071"/>
                </a:solidFill>
              </a:defRPr>
            </a:lvl1pPr>
            <a:lvl2pPr>
              <a:lnSpc>
                <a:spcPct val="100000"/>
              </a:lnSpc>
              <a:spcBef>
                <a:spcPts val="706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2pPr>
            <a:lvl3pPr marL="331992" indent="-154089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3pPr>
            <a:lvl4pPr marL="486082" indent="-117668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Type text here. Turn bullets on/off using Alt + Shift + Left or Right Arrow. Don’t center your text—leave it left- and top-aligned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54683" y="1534675"/>
            <a:ext cx="3103419" cy="2501153"/>
          </a:xfrm>
          <a:ln w="19050" cap="sq">
            <a:solidFill>
              <a:schemeClr val="accent4"/>
            </a:solidFill>
          </a:ln>
        </p:spPr>
        <p:txBody>
          <a:bodyPr lIns="182880" tIns="182880" rIns="137160" bIns="137160">
            <a:noAutofit/>
          </a:bodyPr>
          <a:lstStyle>
            <a:lvl1pPr marL="0" indent="0">
              <a:lnSpc>
                <a:spcPct val="99000"/>
              </a:lnSpc>
              <a:spcBef>
                <a:spcPts val="1059"/>
              </a:spcBef>
              <a:spcAft>
                <a:spcPts val="0"/>
              </a:spcAft>
              <a:buNone/>
              <a:defRPr sz="1632" baseline="0">
                <a:solidFill>
                  <a:srgbClr val="6D7071"/>
                </a:solidFill>
              </a:defRPr>
            </a:lvl1pPr>
            <a:lvl2pPr>
              <a:lnSpc>
                <a:spcPct val="100000"/>
              </a:lnSpc>
              <a:spcBef>
                <a:spcPts val="706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2pPr>
            <a:lvl3pPr marL="331992" indent="-154089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3pPr>
            <a:lvl4pPr marL="486082" indent="-117668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Leave box widths and spacing as-is. For custom-size boxes do not use this layout—use the “Head Only” layout and create custom boxes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027939" y="1534675"/>
            <a:ext cx="3103419" cy="2501153"/>
          </a:xfrm>
          <a:ln w="19050" cap="sq">
            <a:solidFill>
              <a:schemeClr val="accent4"/>
            </a:solidFill>
          </a:ln>
        </p:spPr>
        <p:txBody>
          <a:bodyPr lIns="182880" tIns="182880" rIns="137160" bIns="137160">
            <a:noAutofit/>
          </a:bodyPr>
          <a:lstStyle>
            <a:lvl1pPr marL="0" indent="0">
              <a:lnSpc>
                <a:spcPct val="99000"/>
              </a:lnSpc>
              <a:spcBef>
                <a:spcPts val="1059"/>
              </a:spcBef>
              <a:spcAft>
                <a:spcPts val="0"/>
              </a:spcAft>
              <a:buNone/>
              <a:defRPr sz="1632" baseline="0">
                <a:solidFill>
                  <a:srgbClr val="6D7071"/>
                </a:solidFill>
              </a:defRPr>
            </a:lvl1pPr>
            <a:lvl2pPr>
              <a:lnSpc>
                <a:spcPct val="100000"/>
              </a:lnSpc>
              <a:spcBef>
                <a:spcPts val="706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2pPr>
            <a:lvl3pPr marL="331992" indent="-154089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3pPr>
            <a:lvl4pPr marL="486082" indent="-117668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Delete unused boxes or copy/paste to add more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3492087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A] • TEXT ALTERNATIVE (put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6" y="1525401"/>
            <a:ext cx="3103419" cy="2478708"/>
          </a:xfrm>
          <a:noFill/>
          <a:ln w="19050" cap="sq">
            <a:noFill/>
          </a:ln>
        </p:spPr>
        <p:txBody>
          <a:bodyPr lIns="182880" tIns="182880" rIns="137160" bIns="137160">
            <a:noAutofit/>
          </a:bodyPr>
          <a:lstStyle>
            <a:lvl1pPr marL="0" indent="0">
              <a:lnSpc>
                <a:spcPct val="99000"/>
              </a:lnSpc>
              <a:spcBef>
                <a:spcPts val="1059"/>
              </a:spcBef>
              <a:spcAft>
                <a:spcPts val="0"/>
              </a:spcAft>
              <a:buNone/>
              <a:defRPr sz="1632" baseline="0">
                <a:solidFill>
                  <a:srgbClr val="6D7071"/>
                </a:solidFill>
              </a:defRPr>
            </a:lvl1pPr>
            <a:lvl2pPr>
              <a:lnSpc>
                <a:spcPct val="100000"/>
              </a:lnSpc>
              <a:spcBef>
                <a:spcPts val="706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2pPr>
            <a:lvl3pPr marL="331992" indent="-154089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3pPr>
            <a:lvl4pPr marL="486082" indent="-117668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Type text here. Turn bullets on/off using Alt + Shift + Left or Right Arrow. Don’t center your text—leave it left- and top-aligned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54683" y="1525401"/>
            <a:ext cx="3103419" cy="2478708"/>
          </a:xfrm>
          <a:noFill/>
          <a:ln w="19050" cap="sq">
            <a:noFill/>
          </a:ln>
        </p:spPr>
        <p:txBody>
          <a:bodyPr lIns="182880" tIns="182880" rIns="137160" bIns="137160">
            <a:noAutofit/>
          </a:bodyPr>
          <a:lstStyle>
            <a:lvl1pPr marL="0" indent="0">
              <a:lnSpc>
                <a:spcPct val="99000"/>
              </a:lnSpc>
              <a:spcBef>
                <a:spcPts val="1059"/>
              </a:spcBef>
              <a:spcAft>
                <a:spcPts val="0"/>
              </a:spcAft>
              <a:buNone/>
              <a:defRPr sz="1632" baseline="0">
                <a:solidFill>
                  <a:srgbClr val="6D7071"/>
                </a:solidFill>
              </a:defRPr>
            </a:lvl1pPr>
            <a:lvl2pPr>
              <a:lnSpc>
                <a:spcPct val="100000"/>
              </a:lnSpc>
              <a:spcBef>
                <a:spcPts val="706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2pPr>
            <a:lvl3pPr marL="331992" indent="-154089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3pPr>
            <a:lvl4pPr marL="486082" indent="-117668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Leave box widths and spacing as-is. For custom-size boxes do not use this layout—use the “Head Only” layout and create custom boxes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027939" y="1525401"/>
            <a:ext cx="3103419" cy="2478708"/>
          </a:xfrm>
          <a:noFill/>
          <a:ln w="19050" cap="sq">
            <a:noFill/>
          </a:ln>
        </p:spPr>
        <p:txBody>
          <a:bodyPr lIns="182880" tIns="182880" rIns="137160" bIns="137160">
            <a:noAutofit/>
          </a:bodyPr>
          <a:lstStyle>
            <a:lvl1pPr marL="0" marR="0" indent="0" algn="l" defTabSz="897920" rtl="0" eaLnBrk="1" fontAlgn="base" latinLnBrk="0" hangingPunct="1">
              <a:lnSpc>
                <a:spcPct val="99000"/>
              </a:lnSpc>
              <a:spcBef>
                <a:spcPts val="1059"/>
              </a:spcBef>
              <a:spcAft>
                <a:spcPts val="0"/>
              </a:spcAft>
              <a:buClrTx/>
              <a:buSzPct val="95000"/>
              <a:buFont typeface="Arial" pitchFamily="34" charset="0"/>
              <a:buNone/>
              <a:tabLst/>
              <a:defRPr sz="1632" baseline="0">
                <a:solidFill>
                  <a:srgbClr val="6D7071"/>
                </a:solidFill>
              </a:defRPr>
            </a:lvl1pPr>
            <a:lvl2pPr>
              <a:lnSpc>
                <a:spcPct val="100000"/>
              </a:lnSpc>
              <a:spcBef>
                <a:spcPts val="706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2pPr>
            <a:lvl3pPr marL="331992" indent="-154089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3pPr>
            <a:lvl4pPr marL="486082" indent="-117668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4pPr>
          </a:lstStyle>
          <a:p>
            <a:pPr marL="0" marR="0" lvl="0" indent="0" algn="l" defTabSz="897920" rtl="0" eaLnBrk="1" fontAlgn="base" latinLnBrk="0" hangingPunct="1">
              <a:lnSpc>
                <a:spcPct val="100000"/>
              </a:lnSpc>
              <a:spcBef>
                <a:spcPts val="971"/>
              </a:spcBef>
              <a:spcAft>
                <a:spcPts val="0"/>
              </a:spcAft>
              <a:buClrTx/>
              <a:buSzPct val="95000"/>
              <a:buFont typeface="Arial" pitchFamily="34" charset="0"/>
              <a:buNone/>
              <a:tabLst/>
              <a:defRPr/>
            </a:pPr>
            <a:r>
              <a:rPr lang="en-US" dirty="0"/>
              <a:t>Delete unused boxes or copy/paste to add more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2902990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A] •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7" y="1491935"/>
            <a:ext cx="10088803" cy="251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32">
                <a:solidFill>
                  <a:schemeClr val="tx2"/>
                </a:solidFill>
              </a:defRPr>
            </a:lvl1pPr>
            <a:lvl2pPr marL="152689" indent="-152689">
              <a:buSzPct val="100000"/>
              <a:defRPr sz="1765"/>
            </a:lvl2pPr>
            <a:lvl3pPr marL="456664" indent="-152689">
              <a:buSzPct val="100000"/>
              <a:buFont typeface="Arial" pitchFamily="34" charset="0"/>
              <a:buChar char="–"/>
              <a:defRPr sz="1588"/>
            </a:lvl3pPr>
            <a:lvl4pPr marL="701806" indent="-147085">
              <a:buFont typeface="Arial" pitchFamily="34" charset="0"/>
              <a:buChar char="•"/>
              <a:defRPr sz="1588"/>
            </a:lvl4pPr>
          </a:lstStyle>
          <a:p>
            <a:pPr lvl="0"/>
            <a:r>
              <a:rPr lang="en-US" dirty="0"/>
              <a:t>Type chart title here</a:t>
            </a:r>
          </a:p>
        </p:txBody>
      </p:sp>
      <p:sp>
        <p:nvSpPr>
          <p:cNvPr id="4" name="Oval 3" hidden="1"/>
          <p:cNvSpPr/>
          <p:nvPr userDrawn="1"/>
        </p:nvSpPr>
        <p:spPr>
          <a:xfrm>
            <a:off x="10103782" y="1573026"/>
            <a:ext cx="1634100" cy="14671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5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351365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D970-9F83-41D0-B817-86A22F9C4A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496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A] • DOU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 Sub and bullets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8" y="1489190"/>
            <a:ext cx="4710545" cy="251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32">
                <a:solidFill>
                  <a:schemeClr val="tx2"/>
                </a:solidFill>
              </a:defRPr>
            </a:lvl1pPr>
            <a:lvl2pPr marL="175102" indent="-175102">
              <a:lnSpc>
                <a:spcPct val="97000"/>
              </a:lnSpc>
              <a:spcBef>
                <a:spcPts val="882"/>
              </a:spcBef>
              <a:buSzPct val="95000"/>
              <a:defRPr sz="1765"/>
            </a:lvl2pPr>
            <a:lvl3pPr marL="479077" indent="-175102">
              <a:lnSpc>
                <a:spcPct val="90000"/>
              </a:lnSpc>
              <a:spcBef>
                <a:spcPts val="441"/>
              </a:spcBef>
              <a:buSzPct val="95000"/>
              <a:buFont typeface="Arial" pitchFamily="34" charset="0"/>
              <a:buChar char="–"/>
              <a:defRPr sz="1765"/>
            </a:lvl3pPr>
            <a:lvl4pPr marL="759239" indent="-168097">
              <a:lnSpc>
                <a:spcPct val="90000"/>
              </a:lnSpc>
              <a:spcBef>
                <a:spcPts val="441"/>
              </a:spcBef>
              <a:buSzPct val="95000"/>
              <a:buFont typeface="Arial" pitchFamily="34" charset="0"/>
              <a:buChar char="•"/>
              <a:defRPr sz="1765"/>
            </a:lvl4pPr>
          </a:lstStyle>
          <a:p>
            <a:pPr lvl="0"/>
            <a:r>
              <a:rPr lang="en-US" dirty="0"/>
              <a:t>Type chart title here</a:t>
            </a:r>
          </a:p>
        </p:txBody>
      </p:sp>
      <p:sp>
        <p:nvSpPr>
          <p:cNvPr id="4" name="R Sub and bullets"/>
          <p:cNvSpPr>
            <a:spLocks noGrp="1"/>
          </p:cNvSpPr>
          <p:nvPr>
            <p:ph type="body" sz="quarter" idx="11" hasCustomPrompt="1"/>
          </p:nvPr>
        </p:nvSpPr>
        <p:spPr>
          <a:xfrm>
            <a:off x="6423125" y="1489190"/>
            <a:ext cx="4716319" cy="251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32" baseline="0">
                <a:solidFill>
                  <a:schemeClr val="tx2"/>
                </a:solidFill>
              </a:defRPr>
            </a:lvl1pPr>
            <a:lvl2pPr marL="175102" indent="-175102">
              <a:lnSpc>
                <a:spcPct val="97000"/>
              </a:lnSpc>
              <a:spcBef>
                <a:spcPts val="882"/>
              </a:spcBef>
              <a:buSzPct val="95000"/>
              <a:defRPr sz="1765"/>
            </a:lvl2pPr>
            <a:lvl3pPr marL="479077" indent="-175102">
              <a:lnSpc>
                <a:spcPct val="90000"/>
              </a:lnSpc>
              <a:spcBef>
                <a:spcPts val="441"/>
              </a:spcBef>
              <a:buSzPct val="95000"/>
              <a:buFont typeface="Arial" pitchFamily="34" charset="0"/>
              <a:buChar char="–"/>
              <a:defRPr sz="1765"/>
            </a:lvl3pPr>
            <a:lvl4pPr marL="759239" indent="-168097">
              <a:lnSpc>
                <a:spcPct val="90000"/>
              </a:lnSpc>
              <a:spcBef>
                <a:spcPts val="441"/>
              </a:spcBef>
              <a:buSzPct val="95000"/>
              <a:buFont typeface="Arial" pitchFamily="34" charset="0"/>
              <a:buChar char="•"/>
              <a:defRPr sz="1765"/>
            </a:lvl4pPr>
          </a:lstStyle>
          <a:p>
            <a:pPr lvl="0"/>
            <a:r>
              <a:rPr lang="en-US" dirty="0"/>
              <a:t>Type chart title here</a:t>
            </a:r>
          </a:p>
        </p:txBody>
      </p:sp>
      <p:sp>
        <p:nvSpPr>
          <p:cNvPr id="5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2429909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A] • 2-M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 Sub and bullets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8" y="1465806"/>
            <a:ext cx="4710545" cy="1805359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1941"/>
              </a:spcBef>
              <a:spcAft>
                <a:spcPts val="0"/>
              </a:spcAft>
              <a:buSzPct val="100000"/>
              <a:buNone/>
              <a:defRPr sz="1897">
                <a:solidFill>
                  <a:srgbClr val="6D7071"/>
                </a:solidFill>
              </a:defRPr>
            </a:lvl1pPr>
            <a:lvl2pPr marL="175102" indent="-175102">
              <a:lnSpc>
                <a:spcPct val="101000"/>
              </a:lnSpc>
              <a:spcBef>
                <a:spcPts val="706"/>
              </a:spcBef>
              <a:spcAft>
                <a:spcPts val="88"/>
              </a:spcAft>
              <a:buSzPct val="95000"/>
              <a:defRPr sz="1632">
                <a:solidFill>
                  <a:srgbClr val="6D7071"/>
                </a:solidFill>
              </a:defRPr>
            </a:lvl2pPr>
            <a:lvl3pPr marL="385223" indent="-175102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–"/>
              <a:defRPr sz="1632">
                <a:solidFill>
                  <a:srgbClr val="6D7071"/>
                </a:solidFill>
              </a:defRPr>
            </a:lvl3pPr>
            <a:lvl4pPr marL="571530" indent="-168097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•"/>
              <a:defRPr sz="1632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Type text here</a:t>
            </a:r>
            <a:br>
              <a:rPr lang="en-US" dirty="0"/>
            </a:br>
            <a:r>
              <a:rPr lang="en-US" dirty="0"/>
              <a:t>Turn bullets on/off using Alt + Shift + Left or Right Arrow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L Sub and bullets"/>
          <p:cNvSpPr>
            <a:spLocks noGrp="1"/>
          </p:cNvSpPr>
          <p:nvPr>
            <p:ph type="body" sz="quarter" idx="11" hasCustomPrompt="1"/>
          </p:nvPr>
        </p:nvSpPr>
        <p:spPr>
          <a:xfrm>
            <a:off x="6423125" y="1489190"/>
            <a:ext cx="4893012" cy="251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32">
                <a:solidFill>
                  <a:schemeClr val="tx2"/>
                </a:solidFill>
              </a:defRPr>
            </a:lvl1pPr>
            <a:lvl2pPr marL="175102" indent="-175102">
              <a:lnSpc>
                <a:spcPct val="97000"/>
              </a:lnSpc>
              <a:spcBef>
                <a:spcPts val="882"/>
              </a:spcBef>
              <a:buSzPct val="95000"/>
              <a:defRPr sz="1765"/>
            </a:lvl2pPr>
            <a:lvl3pPr marL="479077" indent="-175102">
              <a:lnSpc>
                <a:spcPct val="90000"/>
              </a:lnSpc>
              <a:spcBef>
                <a:spcPts val="441"/>
              </a:spcBef>
              <a:buSzPct val="95000"/>
              <a:buFont typeface="Arial" pitchFamily="34" charset="0"/>
              <a:buChar char="–"/>
              <a:defRPr sz="1765"/>
            </a:lvl3pPr>
            <a:lvl4pPr marL="759239" indent="-168097">
              <a:lnSpc>
                <a:spcPct val="90000"/>
              </a:lnSpc>
              <a:spcBef>
                <a:spcPts val="441"/>
              </a:spcBef>
              <a:buSzPct val="95000"/>
              <a:buFont typeface="Arial" pitchFamily="34" charset="0"/>
              <a:buChar char="•"/>
              <a:defRPr sz="1765"/>
            </a:lvl4pPr>
          </a:lstStyle>
          <a:p>
            <a:pPr lvl="0"/>
            <a:r>
              <a:rPr lang="en-US" dirty="0"/>
              <a:t>Type chart title here</a:t>
            </a:r>
          </a:p>
        </p:txBody>
      </p:sp>
      <p:sp>
        <p:nvSpPr>
          <p:cNvPr id="5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2203805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B] • AGENDA/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UTTY"/>
          <p:cNvSpPr/>
          <p:nvPr userDrawn="1"/>
        </p:nvSpPr>
        <p:spPr>
          <a:xfrm>
            <a:off x="3" y="1014132"/>
            <a:ext cx="12190076" cy="58438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6" y="1525401"/>
            <a:ext cx="3103419" cy="976256"/>
          </a:xfrm>
          <a:solidFill>
            <a:schemeClr val="bg1"/>
          </a:solidFill>
          <a:ln w="19050" cap="sq">
            <a:noFill/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Type agenda items/key points in these boxes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43329" y="1525401"/>
            <a:ext cx="3103419" cy="976256"/>
          </a:xfrm>
          <a:solidFill>
            <a:schemeClr val="bg1"/>
          </a:solidFill>
          <a:ln w="19050" cap="sq">
            <a:noFill/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Delete unused boxes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6021" y="1525401"/>
            <a:ext cx="3103419" cy="976256"/>
          </a:xfrm>
          <a:solidFill>
            <a:schemeClr val="bg1"/>
          </a:solidFill>
          <a:ln w="19050" cap="sq">
            <a:noFill/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Copy/pasted to add more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050636" y="2779220"/>
            <a:ext cx="3103419" cy="976256"/>
          </a:xfrm>
          <a:solidFill>
            <a:schemeClr val="bg1"/>
          </a:solidFill>
          <a:ln w="19050" cap="sq">
            <a:noFill/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Do not resize boxes—leave the size and spacing in tact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43329" y="2779220"/>
            <a:ext cx="3103419" cy="976256"/>
          </a:xfrm>
          <a:solidFill>
            <a:schemeClr val="bg1"/>
          </a:solidFill>
          <a:ln w="19050" cap="sq">
            <a:noFill/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Do not center your text—leave it left- and top-aligned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36021" y="2779220"/>
            <a:ext cx="3103419" cy="976256"/>
          </a:xfrm>
          <a:solidFill>
            <a:schemeClr val="bg1"/>
          </a:solidFill>
          <a:ln w="19050" cap="sq">
            <a:noFill/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For custom-size boxes, do not use this layout—hand draw them instead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50636" y="4033038"/>
            <a:ext cx="3103419" cy="976256"/>
          </a:xfrm>
          <a:solidFill>
            <a:schemeClr val="bg1"/>
          </a:solidFill>
          <a:ln w="19050" cap="sq">
            <a:noFill/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43329" y="4033038"/>
            <a:ext cx="3103419" cy="976256"/>
          </a:xfrm>
          <a:solidFill>
            <a:schemeClr val="bg1"/>
          </a:solidFill>
          <a:ln w="19050" cap="sq">
            <a:noFill/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8036021" y="4033038"/>
            <a:ext cx="3103419" cy="976256"/>
          </a:xfrm>
          <a:solidFill>
            <a:schemeClr val="bg1"/>
          </a:solidFill>
          <a:ln w="19050" cap="sq">
            <a:noFill/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15550472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B] • 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2491453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B] •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6" y="1466999"/>
            <a:ext cx="10716107" cy="29193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97"/>
            </a:lvl1pPr>
            <a:lvl2pPr marL="152689" indent="-152689">
              <a:buSzPct val="100000"/>
              <a:defRPr sz="1765"/>
            </a:lvl2pPr>
            <a:lvl3pPr marL="456664" indent="-152689">
              <a:buSzPct val="100000"/>
              <a:buFont typeface="Arial" pitchFamily="34" charset="0"/>
              <a:buChar char="–"/>
              <a:defRPr sz="1588"/>
            </a:lvl3pPr>
            <a:lvl4pPr marL="701806" indent="-147085">
              <a:buFont typeface="Arial" pitchFamily="34" charset="0"/>
              <a:buChar char="•"/>
              <a:defRPr sz="1588"/>
            </a:lvl4pPr>
          </a:lstStyle>
          <a:p>
            <a:pPr lvl="0"/>
            <a:r>
              <a:rPr lang="en-US" dirty="0"/>
              <a:t>Type subhead here</a:t>
            </a:r>
          </a:p>
        </p:txBody>
      </p:sp>
      <p:sp>
        <p:nvSpPr>
          <p:cNvPr id="6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1399522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B] •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 and bullets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9" y="1463004"/>
            <a:ext cx="10088804" cy="15561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941"/>
              </a:spcBef>
              <a:spcAft>
                <a:spcPts val="0"/>
              </a:spcAft>
              <a:buSzPct val="100000"/>
              <a:buNone/>
              <a:defRPr sz="1897">
                <a:solidFill>
                  <a:srgbClr val="6D7071"/>
                </a:solidFill>
              </a:defRPr>
            </a:lvl1pPr>
            <a:lvl2pPr marL="175102" indent="-175102">
              <a:lnSpc>
                <a:spcPct val="101000"/>
              </a:lnSpc>
              <a:spcBef>
                <a:spcPts val="706"/>
              </a:spcBef>
              <a:spcAft>
                <a:spcPts val="88"/>
              </a:spcAft>
              <a:buSzPct val="95000"/>
              <a:defRPr sz="1632">
                <a:solidFill>
                  <a:srgbClr val="6D7071"/>
                </a:solidFill>
              </a:defRPr>
            </a:lvl2pPr>
            <a:lvl3pPr marL="385223" indent="-175102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–"/>
              <a:defRPr sz="1632">
                <a:solidFill>
                  <a:srgbClr val="6D7071"/>
                </a:solidFill>
              </a:defRPr>
            </a:lvl3pPr>
            <a:lvl4pPr marL="572932" indent="-158292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•"/>
              <a:defRPr sz="1632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Type text here</a:t>
            </a:r>
            <a:br>
              <a:rPr lang="en-US" dirty="0"/>
            </a:br>
            <a:r>
              <a:rPr lang="en-US" dirty="0"/>
              <a:t>Turn bullets on/off using Alt + Shift + Left or Right Arrow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Box 25"/>
          <p:cNvSpPr txBox="1">
            <a:spLocks noChangeArrowheads="1"/>
          </p:cNvSpPr>
          <p:nvPr userDrawn="1"/>
        </p:nvSpPr>
        <p:spPr bwMode="auto">
          <a:xfrm>
            <a:off x="11016008" y="6472654"/>
            <a:ext cx="123432" cy="1222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defTabSz="899320" fontAlgn="auto">
              <a:spcBef>
                <a:spcPts val="0"/>
              </a:spcBef>
              <a:spcAft>
                <a:spcPts val="0"/>
              </a:spcAft>
              <a:defRPr/>
            </a:pPr>
            <a:fld id="{9BFCD2CE-20EA-43D1-9BAD-F0132BDB9C4B}" type="slidenum">
              <a:rPr lang="en-US" sz="794">
                <a:solidFill>
                  <a:srgbClr val="808080"/>
                </a:solidFill>
                <a:latin typeface="+mn-lt"/>
              </a:rPr>
              <a:pPr algn="r" defTabSz="8993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4" dirty="0">
              <a:solidFill>
                <a:srgbClr val="808080"/>
              </a:solidFill>
              <a:latin typeface="+mn-lt"/>
            </a:endParaRPr>
          </a:p>
        </p:txBody>
      </p:sp>
      <p:pic>
        <p:nvPicPr>
          <p:cNvPr id="9" name="disclaimer 2 EMF" descr="Disclaimer2.e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44224" y="6447985"/>
            <a:ext cx="4133819" cy="172165"/>
          </a:xfrm>
          <a:prstGeom prst="rect">
            <a:avLst/>
          </a:prstGeom>
        </p:spPr>
      </p:pic>
      <p:sp>
        <p:nvSpPr>
          <p:cNvPr id="6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3417429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B] • DOUB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 Sub and bullets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8" y="1463004"/>
            <a:ext cx="4710545" cy="18481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941"/>
              </a:spcBef>
              <a:spcAft>
                <a:spcPts val="0"/>
              </a:spcAft>
              <a:buSzPct val="100000"/>
              <a:buNone/>
              <a:defRPr sz="1897">
                <a:solidFill>
                  <a:srgbClr val="6D7071"/>
                </a:solidFill>
              </a:defRPr>
            </a:lvl1pPr>
            <a:lvl2pPr marL="175102" indent="-175102">
              <a:lnSpc>
                <a:spcPct val="101000"/>
              </a:lnSpc>
              <a:spcBef>
                <a:spcPts val="706"/>
              </a:spcBef>
              <a:spcAft>
                <a:spcPts val="88"/>
              </a:spcAft>
              <a:buSzPct val="95000"/>
              <a:defRPr sz="1632">
                <a:solidFill>
                  <a:srgbClr val="6D7071"/>
                </a:solidFill>
              </a:defRPr>
            </a:lvl2pPr>
            <a:lvl3pPr marL="385223" indent="-175102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–"/>
              <a:defRPr sz="1632">
                <a:solidFill>
                  <a:srgbClr val="6D7071"/>
                </a:solidFill>
              </a:defRPr>
            </a:lvl3pPr>
            <a:lvl4pPr marL="572932" indent="-169498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•"/>
              <a:defRPr sz="1632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Type text here</a:t>
            </a:r>
            <a:br>
              <a:rPr lang="en-US" dirty="0"/>
            </a:br>
            <a:r>
              <a:rPr lang="en-US" dirty="0"/>
              <a:t>Turn bullets on/off using Alt + Shift + Left or Right Arrow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L Sub and bullets"/>
          <p:cNvSpPr>
            <a:spLocks noGrp="1"/>
          </p:cNvSpPr>
          <p:nvPr>
            <p:ph type="body" sz="quarter" idx="11" hasCustomPrompt="1"/>
          </p:nvPr>
        </p:nvSpPr>
        <p:spPr>
          <a:xfrm>
            <a:off x="6423125" y="1463004"/>
            <a:ext cx="4716319" cy="18481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941"/>
              </a:spcBef>
              <a:spcAft>
                <a:spcPts val="0"/>
              </a:spcAft>
              <a:buSzPct val="100000"/>
              <a:buNone/>
              <a:defRPr sz="1897">
                <a:solidFill>
                  <a:srgbClr val="6D7071"/>
                </a:solidFill>
              </a:defRPr>
            </a:lvl1pPr>
            <a:lvl2pPr marL="175102" indent="-175102">
              <a:lnSpc>
                <a:spcPct val="101000"/>
              </a:lnSpc>
              <a:spcBef>
                <a:spcPts val="706"/>
              </a:spcBef>
              <a:spcAft>
                <a:spcPts val="88"/>
              </a:spcAft>
              <a:buSzPct val="95000"/>
              <a:defRPr sz="1632">
                <a:solidFill>
                  <a:srgbClr val="6D7071"/>
                </a:solidFill>
              </a:defRPr>
            </a:lvl2pPr>
            <a:lvl3pPr marL="385223" indent="-175102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–"/>
              <a:defRPr sz="1632">
                <a:solidFill>
                  <a:srgbClr val="6D7071"/>
                </a:solidFill>
              </a:defRPr>
            </a:lvl3pPr>
            <a:lvl4pPr marL="571530" indent="-168097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•"/>
              <a:defRPr sz="1632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Type text here</a:t>
            </a:r>
            <a:br>
              <a:rPr lang="en-US" dirty="0"/>
            </a:br>
            <a:r>
              <a:rPr lang="en-US" dirty="0"/>
              <a:t>Turn bullets on/off using Alt + Shift + Left or Right Arrow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Box 25"/>
          <p:cNvSpPr txBox="1">
            <a:spLocks noChangeArrowheads="1"/>
          </p:cNvSpPr>
          <p:nvPr userDrawn="1"/>
        </p:nvSpPr>
        <p:spPr bwMode="auto">
          <a:xfrm>
            <a:off x="11016008" y="6472654"/>
            <a:ext cx="123432" cy="1222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defTabSz="899320" fontAlgn="auto">
              <a:spcBef>
                <a:spcPts val="0"/>
              </a:spcBef>
              <a:spcAft>
                <a:spcPts val="0"/>
              </a:spcAft>
              <a:defRPr/>
            </a:pPr>
            <a:fld id="{9BFCD2CE-20EA-43D1-9BAD-F0132BDB9C4B}" type="slidenum">
              <a:rPr lang="en-US" sz="794">
                <a:solidFill>
                  <a:srgbClr val="808080"/>
                </a:solidFill>
                <a:latin typeface="+mn-lt"/>
              </a:rPr>
              <a:pPr algn="r" defTabSz="8993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4" dirty="0">
              <a:solidFill>
                <a:srgbClr val="808080"/>
              </a:solidFill>
              <a:latin typeface="+mn-lt"/>
            </a:endParaRPr>
          </a:p>
        </p:txBody>
      </p:sp>
      <p:pic>
        <p:nvPicPr>
          <p:cNvPr id="10" name="disclaimer 2 EMF" descr="Disclaimer2.e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44224" y="6447985"/>
            <a:ext cx="4133819" cy="172165"/>
          </a:xfrm>
          <a:prstGeom prst="rect">
            <a:avLst/>
          </a:prstGeom>
        </p:spPr>
      </p:pic>
      <p:sp>
        <p:nvSpPr>
          <p:cNvPr id="7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35800197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B] • TEXT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6" y="1525402"/>
            <a:ext cx="3103419" cy="2501153"/>
          </a:xfrm>
          <a:solidFill>
            <a:schemeClr val="bg1"/>
          </a:solidFill>
          <a:ln w="19050" cap="sq">
            <a:noFill/>
          </a:ln>
        </p:spPr>
        <p:txBody>
          <a:bodyPr lIns="182880" tIns="182880" rIns="137160" bIns="137160">
            <a:noAutofit/>
          </a:bodyPr>
          <a:lstStyle>
            <a:lvl1pPr marL="0" indent="0">
              <a:lnSpc>
                <a:spcPct val="99000"/>
              </a:lnSpc>
              <a:spcBef>
                <a:spcPts val="1059"/>
              </a:spcBef>
              <a:spcAft>
                <a:spcPts val="0"/>
              </a:spcAft>
              <a:buNone/>
              <a:defRPr sz="1632" baseline="0">
                <a:solidFill>
                  <a:srgbClr val="6D7071"/>
                </a:solidFill>
              </a:defRPr>
            </a:lvl1pPr>
            <a:lvl2pPr>
              <a:lnSpc>
                <a:spcPct val="100000"/>
              </a:lnSpc>
              <a:spcBef>
                <a:spcPts val="706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2pPr>
            <a:lvl3pPr marL="331992" indent="-154089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3pPr>
            <a:lvl4pPr marL="486082" indent="-117668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Type text here. Turn bullets on/off using Alt + Shift + Left or Right Arrow. Don’t center your text—leave it left- and top-aligned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54683" y="1525402"/>
            <a:ext cx="3103419" cy="2501153"/>
          </a:xfrm>
          <a:solidFill>
            <a:schemeClr val="bg1"/>
          </a:solidFill>
          <a:ln w="19050" cap="sq">
            <a:noFill/>
          </a:ln>
        </p:spPr>
        <p:txBody>
          <a:bodyPr lIns="182880" tIns="182880" rIns="137160" bIns="137160">
            <a:noAutofit/>
          </a:bodyPr>
          <a:lstStyle>
            <a:lvl1pPr marL="0" indent="0">
              <a:lnSpc>
                <a:spcPct val="99000"/>
              </a:lnSpc>
              <a:spcBef>
                <a:spcPts val="1059"/>
              </a:spcBef>
              <a:spcAft>
                <a:spcPts val="0"/>
              </a:spcAft>
              <a:buNone/>
              <a:defRPr sz="1632" baseline="0">
                <a:solidFill>
                  <a:srgbClr val="6D7071"/>
                </a:solidFill>
              </a:defRPr>
            </a:lvl1pPr>
            <a:lvl2pPr>
              <a:lnSpc>
                <a:spcPct val="100000"/>
              </a:lnSpc>
              <a:spcBef>
                <a:spcPts val="706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2pPr>
            <a:lvl3pPr marL="331992" indent="-154089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3pPr>
            <a:lvl4pPr marL="486082" indent="-117668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Leave box widths and spacing as-is. For custom-size boxes do not use this layout—use the “Head Only” layout and create custom boxes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027939" y="1525402"/>
            <a:ext cx="3103419" cy="2501153"/>
          </a:xfrm>
          <a:solidFill>
            <a:schemeClr val="bg1"/>
          </a:solidFill>
          <a:ln w="19050" cap="sq">
            <a:noFill/>
          </a:ln>
        </p:spPr>
        <p:txBody>
          <a:bodyPr lIns="182880" tIns="182880" rIns="137160" bIns="137160">
            <a:noAutofit/>
          </a:bodyPr>
          <a:lstStyle>
            <a:lvl1pPr marL="0" indent="0">
              <a:lnSpc>
                <a:spcPct val="99000"/>
              </a:lnSpc>
              <a:spcBef>
                <a:spcPts val="1059"/>
              </a:spcBef>
              <a:spcAft>
                <a:spcPts val="0"/>
              </a:spcAft>
              <a:buNone/>
              <a:defRPr sz="1632" baseline="0">
                <a:solidFill>
                  <a:srgbClr val="6D7071"/>
                </a:solidFill>
              </a:defRPr>
            </a:lvl1pPr>
            <a:lvl2pPr>
              <a:lnSpc>
                <a:spcPct val="100000"/>
              </a:lnSpc>
              <a:spcBef>
                <a:spcPts val="706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2pPr>
            <a:lvl3pPr marL="331992" indent="-154089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3pPr>
            <a:lvl4pPr marL="486082" indent="-117668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Delete unused boxes or copy/paste to add more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Box 25"/>
          <p:cNvSpPr txBox="1">
            <a:spLocks noChangeArrowheads="1"/>
          </p:cNvSpPr>
          <p:nvPr userDrawn="1"/>
        </p:nvSpPr>
        <p:spPr bwMode="auto">
          <a:xfrm>
            <a:off x="11016008" y="6472653"/>
            <a:ext cx="123432" cy="1222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defTabSz="899320" fontAlgn="auto">
              <a:spcBef>
                <a:spcPts val="0"/>
              </a:spcBef>
              <a:spcAft>
                <a:spcPts val="0"/>
              </a:spcAft>
              <a:defRPr/>
            </a:pPr>
            <a:fld id="{9BFCD2CE-20EA-43D1-9BAD-F0132BDB9C4B}" type="slidenum">
              <a:rPr lang="en-US" sz="794">
                <a:solidFill>
                  <a:srgbClr val="808080"/>
                </a:solidFill>
                <a:latin typeface="+mn-lt"/>
              </a:rPr>
              <a:pPr algn="r" defTabSz="8993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4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9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31830140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"/>
          <p:cNvSpPr>
            <a:spLocks noGrp="1"/>
          </p:cNvSpPr>
          <p:nvPr>
            <p:ph type="title" hasCustomPrompt="1"/>
          </p:nvPr>
        </p:nvSpPr>
        <p:spPr>
          <a:xfrm>
            <a:off x="1050636" y="534050"/>
            <a:ext cx="10691595" cy="349022"/>
          </a:xfrm>
        </p:spPr>
        <p:txBody>
          <a:bodyPr/>
          <a:lstStyle>
            <a:lvl1pPr>
              <a:defRPr sz="2338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Statement/quote layout: Type head here</a:t>
            </a:r>
          </a:p>
        </p:txBody>
      </p:sp>
      <p:sp>
        <p:nvSpPr>
          <p:cNvPr id="5" name="Large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7" y="2158732"/>
            <a:ext cx="10700044" cy="522707"/>
          </a:xfrm>
        </p:spPr>
        <p:txBody>
          <a:bodyPr lIns="0" tIns="0" rIns="0" bIns="0"/>
          <a:lstStyle>
            <a:lvl1pPr marL="0" indent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  <a:defRPr sz="353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 sz="3530"/>
            </a:lvl2pPr>
            <a:lvl3pPr>
              <a:buNone/>
              <a:defRPr sz="3530"/>
            </a:lvl3pPr>
            <a:lvl4pPr>
              <a:buNone/>
              <a:defRPr sz="3530"/>
            </a:lvl4pPr>
            <a:lvl5pPr>
              <a:buNone/>
              <a:defRPr sz="3530"/>
            </a:lvl5pPr>
          </a:lstStyle>
          <a:p>
            <a:pPr lvl="0"/>
            <a:r>
              <a:rPr lang="en-US" dirty="0"/>
              <a:t>Type statement/quote here</a:t>
            </a:r>
          </a:p>
        </p:txBody>
      </p:sp>
      <p:sp>
        <p:nvSpPr>
          <p:cNvPr id="12" name="Text Box 25"/>
          <p:cNvSpPr txBox="1">
            <a:spLocks noChangeArrowheads="1"/>
          </p:cNvSpPr>
          <p:nvPr userDrawn="1"/>
        </p:nvSpPr>
        <p:spPr bwMode="auto">
          <a:xfrm>
            <a:off x="11016008" y="6472654"/>
            <a:ext cx="123432" cy="1222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defTabSz="899320" fontAlgn="auto">
              <a:spcBef>
                <a:spcPts val="0"/>
              </a:spcBef>
              <a:spcAft>
                <a:spcPts val="0"/>
              </a:spcAft>
              <a:defRPr/>
            </a:pPr>
            <a:fld id="{9BFCD2CE-20EA-43D1-9BAD-F0132BDB9C4B}" type="slidenum">
              <a:rPr lang="en-US" sz="794">
                <a:solidFill>
                  <a:srgbClr val="808080"/>
                </a:solidFill>
                <a:latin typeface="+mn-lt"/>
              </a:rPr>
              <a:pPr algn="r" defTabSz="8993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4" dirty="0">
              <a:solidFill>
                <a:srgbClr val="808080"/>
              </a:solidFill>
              <a:latin typeface="+mn-lt"/>
            </a:endParaRPr>
          </a:p>
        </p:txBody>
      </p:sp>
      <p:pic>
        <p:nvPicPr>
          <p:cNvPr id="8" name="disclaimer 2 EMF" descr="Disclaimer2.e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44224" y="6447985"/>
            <a:ext cx="4133819" cy="17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27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arge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6" y="2155542"/>
            <a:ext cx="10716107" cy="663515"/>
          </a:xfrm>
        </p:spPr>
        <p:txBody>
          <a:bodyPr lIns="0" tIns="0" rIns="0" bIns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412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 sz="3530"/>
            </a:lvl2pPr>
            <a:lvl3pPr>
              <a:buNone/>
              <a:defRPr sz="3530"/>
            </a:lvl3pPr>
            <a:lvl4pPr>
              <a:buNone/>
              <a:defRPr sz="3530"/>
            </a:lvl4pPr>
            <a:lvl5pPr>
              <a:buNone/>
              <a:defRPr sz="3530"/>
            </a:lvl5pPr>
          </a:lstStyle>
          <a:p>
            <a:pPr lvl="0"/>
            <a:r>
              <a:rPr lang="en-US" dirty="0"/>
              <a:t>Divider layout: Type text here</a:t>
            </a:r>
          </a:p>
        </p:txBody>
      </p:sp>
      <p:sp>
        <p:nvSpPr>
          <p:cNvPr id="11" name="Text Box 25"/>
          <p:cNvSpPr txBox="1">
            <a:spLocks noChangeArrowheads="1"/>
          </p:cNvSpPr>
          <p:nvPr userDrawn="1"/>
        </p:nvSpPr>
        <p:spPr bwMode="auto">
          <a:xfrm>
            <a:off x="11016008" y="6472654"/>
            <a:ext cx="123432" cy="1222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defTabSz="899320" fontAlgn="auto">
              <a:spcBef>
                <a:spcPts val="0"/>
              </a:spcBef>
              <a:spcAft>
                <a:spcPts val="0"/>
              </a:spcAft>
              <a:defRPr/>
            </a:pPr>
            <a:fld id="{9BFCD2CE-20EA-43D1-9BAD-F0132BDB9C4B}" type="slidenum">
              <a:rPr lang="en-US" sz="794">
                <a:solidFill>
                  <a:srgbClr val="808080"/>
                </a:solidFill>
                <a:latin typeface="+mn-lt"/>
              </a:rPr>
              <a:pPr algn="r" defTabSz="8993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4" dirty="0">
              <a:solidFill>
                <a:srgbClr val="808080"/>
              </a:solidFill>
              <a:latin typeface="+mn-lt"/>
            </a:endParaRPr>
          </a:p>
        </p:txBody>
      </p:sp>
      <p:pic>
        <p:nvPicPr>
          <p:cNvPr id="7" name="disclaimer 2 EMF" descr="Disclaimer2.e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44224" y="6447985"/>
            <a:ext cx="4133819" cy="17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84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D970-9F83-41D0-B817-86A22F9C4A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454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7" y="1491935"/>
            <a:ext cx="10088803" cy="154794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882"/>
              </a:spcBef>
              <a:spcAft>
                <a:spcPts val="0"/>
              </a:spcAft>
              <a:buSzPct val="100000"/>
              <a:buNone/>
              <a:defRPr sz="1059" baseline="0"/>
            </a:lvl1pPr>
            <a:lvl2pPr marL="152689" indent="-152689">
              <a:buSzPct val="100000"/>
              <a:defRPr sz="1765"/>
            </a:lvl2pPr>
            <a:lvl3pPr marL="456664" indent="-152689">
              <a:buSzPct val="100000"/>
              <a:buFont typeface="Arial" pitchFamily="34" charset="0"/>
              <a:buChar char="–"/>
              <a:defRPr sz="1588"/>
            </a:lvl3pPr>
            <a:lvl4pPr marL="701806" indent="-147085">
              <a:buFont typeface="Arial" pitchFamily="34" charset="0"/>
              <a:buChar char="•"/>
              <a:defRPr sz="1588"/>
            </a:lvl4pPr>
          </a:lstStyle>
          <a:p>
            <a:pPr lvl="0"/>
            <a:r>
              <a:rPr lang="en-US" dirty="0"/>
              <a:t>Type legal disclosures here</a:t>
            </a:r>
          </a:p>
        </p:txBody>
      </p:sp>
      <p:sp>
        <p:nvSpPr>
          <p:cNvPr id="4" name="Oval 3" hidden="1"/>
          <p:cNvSpPr/>
          <p:nvPr userDrawn="1"/>
        </p:nvSpPr>
        <p:spPr>
          <a:xfrm>
            <a:off x="10103782" y="1573026"/>
            <a:ext cx="1634100" cy="14671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5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25950764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2985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2572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2F6010-1388-47FB-AEDA-786E673D685B}" type="datetime1">
              <a:rPr lang="en-US" smtClean="0"/>
              <a:pPr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0753FB9-E30D-4776-BB36-5A55B4666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3626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 txBox="1">
            <a:spLocks/>
          </p:cNvSpPr>
          <p:nvPr userDrawn="1"/>
        </p:nvSpPr>
        <p:spPr>
          <a:xfrm>
            <a:off x="9008444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989E-FA9D-4D60-A0E4-5AEF8D4BB09E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Univers LT Std 45 Light" panose="020B0403020202020204" pitchFamily="34" charset="0"/>
              </a:rPr>
              <a:pPr/>
              <a:t>‹#›</a:t>
            </a:fld>
            <a:endParaRPr lang="en-US" sz="1200" dirty="0">
              <a:solidFill>
                <a:prstClr val="black">
                  <a:tint val="75000"/>
                </a:prstClr>
              </a:solidFill>
              <a:latin typeface="Univers LT Std 45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6776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[A] •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 and bullets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9" y="1465804"/>
            <a:ext cx="10088804" cy="15949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941"/>
              </a:spcBef>
              <a:spcAft>
                <a:spcPts val="0"/>
              </a:spcAft>
              <a:buSzPct val="100000"/>
              <a:buNone/>
              <a:defRPr sz="2000">
                <a:solidFill>
                  <a:srgbClr val="6D7071"/>
                </a:solidFill>
              </a:defRPr>
            </a:lvl1pPr>
            <a:lvl2pPr marL="175102" indent="-175102">
              <a:lnSpc>
                <a:spcPct val="101000"/>
              </a:lnSpc>
              <a:spcBef>
                <a:spcPts val="706"/>
              </a:spcBef>
              <a:spcAft>
                <a:spcPts val="88"/>
              </a:spcAft>
              <a:buSzPct val="95000"/>
              <a:defRPr sz="1800">
                <a:solidFill>
                  <a:srgbClr val="6D7071"/>
                </a:solidFill>
              </a:defRPr>
            </a:lvl2pPr>
            <a:lvl3pPr marL="385223" indent="-175102">
              <a:lnSpc>
                <a:spcPct val="101000"/>
              </a:lnSpc>
              <a:spcBef>
                <a:spcPts val="265"/>
              </a:spcBef>
              <a:spcAft>
                <a:spcPts val="88"/>
              </a:spcAft>
              <a:buSzPct val="95000"/>
              <a:buFont typeface="Arial" pitchFamily="34" charset="0"/>
              <a:buChar char="–"/>
              <a:defRPr sz="1600">
                <a:solidFill>
                  <a:srgbClr val="6D7071"/>
                </a:solidFill>
              </a:defRPr>
            </a:lvl3pPr>
            <a:lvl4pPr marL="572932" indent="-158292">
              <a:lnSpc>
                <a:spcPct val="101000"/>
              </a:lnSpc>
              <a:spcBef>
                <a:spcPts val="265"/>
              </a:spcBef>
              <a:spcAft>
                <a:spcPts val="88"/>
              </a:spcAft>
              <a:buSzPct val="95000"/>
              <a:buFont typeface="Arial" pitchFamily="34" charset="0"/>
              <a:buChar char="•"/>
              <a:defRPr sz="1400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Type text here</a:t>
            </a:r>
            <a:br>
              <a:rPr lang="en-US" dirty="0"/>
            </a:br>
            <a:r>
              <a:rPr lang="en-US" dirty="0"/>
              <a:t>Turn bullets on/off using Alt + Shift + Left or Right Arrow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33354117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[A] •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7" y="1491935"/>
            <a:ext cx="10088803" cy="251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32">
                <a:solidFill>
                  <a:schemeClr val="tx2"/>
                </a:solidFill>
              </a:defRPr>
            </a:lvl1pPr>
            <a:lvl2pPr marL="152689" indent="-152689">
              <a:buSzPct val="100000"/>
              <a:defRPr sz="1765"/>
            </a:lvl2pPr>
            <a:lvl3pPr marL="456664" indent="-152689">
              <a:buSzPct val="100000"/>
              <a:buFont typeface="Arial" pitchFamily="34" charset="0"/>
              <a:buChar char="–"/>
              <a:defRPr sz="1588"/>
            </a:lvl3pPr>
            <a:lvl4pPr marL="701806" indent="-147085">
              <a:buFont typeface="Arial" pitchFamily="34" charset="0"/>
              <a:buChar char="•"/>
              <a:defRPr sz="1588"/>
            </a:lvl4pPr>
          </a:lstStyle>
          <a:p>
            <a:pPr lvl="0"/>
            <a:r>
              <a:rPr lang="en-US" dirty="0"/>
              <a:t>Type chart title here</a:t>
            </a:r>
          </a:p>
        </p:txBody>
      </p:sp>
      <p:sp>
        <p:nvSpPr>
          <p:cNvPr id="4" name="Oval 3" hidden="1"/>
          <p:cNvSpPr/>
          <p:nvPr userDrawn="1"/>
        </p:nvSpPr>
        <p:spPr>
          <a:xfrm>
            <a:off x="10103782" y="1573026"/>
            <a:ext cx="1634100" cy="14671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5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40007886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[A] • 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"/>
          <p:cNvSpPr>
            <a:spLocks noGrp="1"/>
          </p:cNvSpPr>
          <p:nvPr>
            <p:ph type="title" hasCustomPrompt="1"/>
          </p:nvPr>
        </p:nvSpPr>
        <p:spPr>
          <a:xfrm>
            <a:off x="618413" y="137787"/>
            <a:ext cx="11028651" cy="29854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>
              <a:defRPr lang="en-US" sz="2000" kern="1200" dirty="0">
                <a:solidFill>
                  <a:srgbClr val="6D707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 defTabSz="897920" rtl="0" eaLnBrk="1" fontAlgn="base" hangingPunct="1">
              <a:lnSpc>
                <a:spcPct val="97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20090140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57" y="1"/>
            <a:ext cx="12193057" cy="66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2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D970-9F83-41D0-B817-86A22F9C4A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D970-9F83-41D0-B817-86A22F9C4A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94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D970-9F83-41D0-B817-86A22F9C4A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48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D970-9F83-41D0-B817-86A22F9C4A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6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D970-9F83-41D0-B817-86A22F9C4A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21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D970-9F83-41D0-B817-86A22F9C4A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9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BD970-9F83-41D0-B817-86A22F9C4A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7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Head"/>
          <p:cNvSpPr>
            <a:spLocks noGrp="1"/>
          </p:cNvSpPr>
          <p:nvPr>
            <p:ph type="title"/>
          </p:nvPr>
        </p:nvSpPr>
        <p:spPr bwMode="auto">
          <a:xfrm>
            <a:off x="639644" y="130659"/>
            <a:ext cx="11007637" cy="29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Bullets"/>
          <p:cNvSpPr>
            <a:spLocks noGrp="1"/>
          </p:cNvSpPr>
          <p:nvPr>
            <p:ph type="body" idx="1"/>
          </p:nvPr>
        </p:nvSpPr>
        <p:spPr bwMode="auto">
          <a:xfrm>
            <a:off x="1050639" y="1476604"/>
            <a:ext cx="10088804" cy="850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16" name="Slide Number Placeholder 8"/>
          <p:cNvSpPr txBox="1">
            <a:spLocks/>
          </p:cNvSpPr>
          <p:nvPr userDrawn="1"/>
        </p:nvSpPr>
        <p:spPr>
          <a:xfrm>
            <a:off x="9290785" y="6544769"/>
            <a:ext cx="2743200" cy="2753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989E-FA9D-4D60-A0E4-5AEF8D4BB09E}" type="slidenum">
              <a:rPr lang="en-US" sz="900" smtClean="0">
                <a:solidFill>
                  <a:prstClr val="black">
                    <a:tint val="75000"/>
                  </a:prstClr>
                </a:solidFill>
                <a:latin typeface="Univers 45 Light" pitchFamily="34" charset="0"/>
              </a:rPr>
              <a:pPr/>
              <a:t>‹#›</a:t>
            </a:fld>
            <a:endParaRPr lang="en-US" sz="900" dirty="0">
              <a:solidFill>
                <a:prstClr val="black">
                  <a:tint val="75000"/>
                </a:prstClr>
              </a:solidFill>
              <a:latin typeface="Univers 45 Light" pitchFamily="34" charset="0"/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639645" y="715288"/>
            <a:ext cx="10974017" cy="105559"/>
            <a:chOff x="479733" y="715287"/>
            <a:chExt cx="8230513" cy="105559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79733" y="769606"/>
              <a:ext cx="8207067" cy="0"/>
            </a:xfrm>
            <a:prstGeom prst="line">
              <a:avLst/>
            </a:prstGeom>
            <a:noFill/>
            <a:ln w="12700" cap="flat" cmpd="sng" algn="ctr">
              <a:solidFill>
                <a:srgbClr val="6C6F70"/>
              </a:solidFill>
              <a:prstDash val="solid"/>
              <a:miter lim="800000"/>
            </a:ln>
            <a:effectLst/>
          </p:spPr>
        </p:cxnSp>
        <p:sp>
          <p:nvSpPr>
            <p:cNvPr id="19" name="Rectangle 18"/>
            <p:cNvSpPr/>
            <p:nvPr/>
          </p:nvSpPr>
          <p:spPr>
            <a:xfrm>
              <a:off x="8052630" y="715287"/>
              <a:ext cx="657616" cy="105559"/>
            </a:xfrm>
            <a:prstGeom prst="rect">
              <a:avLst/>
            </a:prstGeom>
            <a:solidFill>
              <a:srgbClr val="A6BE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95014" y="715287"/>
              <a:ext cx="657616" cy="105559"/>
            </a:xfrm>
            <a:prstGeom prst="rect">
              <a:avLst/>
            </a:prstGeom>
            <a:solidFill>
              <a:srgbClr val="EBC3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129142" y="715287"/>
              <a:ext cx="657616" cy="105559"/>
            </a:xfrm>
            <a:prstGeom prst="rect">
              <a:avLst/>
            </a:prstGeom>
            <a:solidFill>
              <a:srgbClr val="0098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179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69" r:id="rId20"/>
    <p:sldLayoutId id="2147483791" r:id="rId21"/>
    <p:sldLayoutId id="2147483788" r:id="rId22"/>
    <p:sldLayoutId id="2147483789" r:id="rId23"/>
    <p:sldLayoutId id="2147483790" r:id="rId24"/>
    <p:sldLayoutId id="2147483751" r:id="rId25"/>
  </p:sldLayoutIdLst>
  <p:hf sldNum="0" hdr="0" ftr="0" dt="0"/>
  <p:txStyles>
    <p:titleStyle>
      <a:lvl1pPr algn="l" defTabSz="897920" rtl="0" eaLnBrk="1" fontAlgn="base" hangingPunct="1">
        <a:lnSpc>
          <a:spcPct val="97000"/>
        </a:lnSpc>
        <a:spcBef>
          <a:spcPct val="0"/>
        </a:spcBef>
        <a:spcAft>
          <a:spcPct val="0"/>
        </a:spcAft>
        <a:defRPr sz="2000" kern="1200">
          <a:solidFill>
            <a:srgbClr val="6D7071"/>
          </a:solidFill>
          <a:latin typeface="Arial" pitchFamily="34" charset="0"/>
          <a:ea typeface="+mj-ea"/>
          <a:cs typeface="Arial" pitchFamily="34" charset="0"/>
        </a:defRPr>
      </a:lvl1pPr>
      <a:lvl2pPr algn="l" defTabSz="897920" rtl="0" eaLnBrk="1" fontAlgn="base" hangingPunct="1">
        <a:spcBef>
          <a:spcPct val="0"/>
        </a:spcBef>
        <a:spcAft>
          <a:spcPct val="0"/>
        </a:spcAft>
        <a:defRPr sz="2118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defTabSz="897920" rtl="0" eaLnBrk="1" fontAlgn="base" hangingPunct="1">
        <a:spcBef>
          <a:spcPct val="0"/>
        </a:spcBef>
        <a:spcAft>
          <a:spcPct val="0"/>
        </a:spcAft>
        <a:defRPr sz="2118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defTabSz="897920" rtl="0" eaLnBrk="1" fontAlgn="base" hangingPunct="1">
        <a:spcBef>
          <a:spcPct val="0"/>
        </a:spcBef>
        <a:spcAft>
          <a:spcPct val="0"/>
        </a:spcAft>
        <a:defRPr sz="2118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defTabSz="897920" rtl="0" eaLnBrk="1" fontAlgn="base" hangingPunct="1">
        <a:spcBef>
          <a:spcPct val="0"/>
        </a:spcBef>
        <a:spcAft>
          <a:spcPct val="0"/>
        </a:spcAft>
        <a:defRPr sz="2118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403433" algn="l" defTabSz="897920" rtl="0" eaLnBrk="1" fontAlgn="base" hangingPunct="1">
        <a:spcBef>
          <a:spcPct val="0"/>
        </a:spcBef>
        <a:spcAft>
          <a:spcPct val="0"/>
        </a:spcAft>
        <a:defRPr sz="2118">
          <a:solidFill>
            <a:schemeClr val="bg1"/>
          </a:solidFill>
          <a:latin typeface="Arial" pitchFamily="34" charset="0"/>
          <a:cs typeface="Arial" pitchFamily="34" charset="0"/>
        </a:defRPr>
      </a:lvl6pPr>
      <a:lvl7pPr marL="806867" algn="l" defTabSz="897920" rtl="0" eaLnBrk="1" fontAlgn="base" hangingPunct="1">
        <a:spcBef>
          <a:spcPct val="0"/>
        </a:spcBef>
        <a:spcAft>
          <a:spcPct val="0"/>
        </a:spcAft>
        <a:defRPr sz="2118">
          <a:solidFill>
            <a:schemeClr val="bg1"/>
          </a:solidFill>
          <a:latin typeface="Arial" pitchFamily="34" charset="0"/>
          <a:cs typeface="Arial" pitchFamily="34" charset="0"/>
        </a:defRPr>
      </a:lvl7pPr>
      <a:lvl8pPr marL="1210300" algn="l" defTabSz="897920" rtl="0" eaLnBrk="1" fontAlgn="base" hangingPunct="1">
        <a:spcBef>
          <a:spcPct val="0"/>
        </a:spcBef>
        <a:spcAft>
          <a:spcPct val="0"/>
        </a:spcAft>
        <a:defRPr sz="2118">
          <a:solidFill>
            <a:schemeClr val="bg1"/>
          </a:solidFill>
          <a:latin typeface="Arial" pitchFamily="34" charset="0"/>
          <a:cs typeface="Arial" pitchFamily="34" charset="0"/>
        </a:defRPr>
      </a:lvl8pPr>
      <a:lvl9pPr marL="1613733" algn="l" defTabSz="897920" rtl="0" eaLnBrk="1" fontAlgn="base" hangingPunct="1">
        <a:spcBef>
          <a:spcPct val="0"/>
        </a:spcBef>
        <a:spcAft>
          <a:spcPct val="0"/>
        </a:spcAft>
        <a:defRPr sz="2118">
          <a:solidFill>
            <a:schemeClr val="bg1"/>
          </a:solidFill>
          <a:latin typeface="Arial" pitchFamily="34" charset="0"/>
          <a:cs typeface="Arial" pitchFamily="34" charset="0"/>
        </a:defRPr>
      </a:lvl9pPr>
    </p:titleStyle>
    <p:bodyStyle>
      <a:lvl1pPr marL="176502" indent="-176502" algn="l" defTabSz="897920" rtl="0" eaLnBrk="1" fontAlgn="base" hangingPunct="1">
        <a:lnSpc>
          <a:spcPct val="101000"/>
        </a:lnSpc>
        <a:spcBef>
          <a:spcPts val="706"/>
        </a:spcBef>
        <a:spcAft>
          <a:spcPts val="88"/>
        </a:spcAft>
        <a:buSzPct val="95000"/>
        <a:buFont typeface="Arial" pitchFamily="34" charset="0"/>
        <a:buChar char="•"/>
        <a:defRPr sz="1765" kern="1200" baseline="0">
          <a:solidFill>
            <a:srgbClr val="6C6F70"/>
          </a:solidFill>
          <a:latin typeface="Arial" pitchFamily="34" charset="0"/>
          <a:ea typeface="+mn-ea"/>
          <a:cs typeface="Arial" pitchFamily="34" charset="0"/>
        </a:defRPr>
      </a:lvl1pPr>
      <a:lvl2pPr marL="151287" indent="-151287" algn="l" defTabSz="897920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SzPct val="100000"/>
        <a:buFont typeface="Arial" pitchFamily="34" charset="0"/>
        <a:buChar char="•"/>
        <a:defRPr sz="1765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83822" indent="-172300" algn="l" defTabSz="897920" rtl="0" eaLnBrk="1" fontAlgn="base" hangingPunct="1">
        <a:lnSpc>
          <a:spcPct val="101000"/>
        </a:lnSpc>
        <a:spcBef>
          <a:spcPts val="265"/>
        </a:spcBef>
        <a:spcAft>
          <a:spcPts val="88"/>
        </a:spcAft>
        <a:buSzPct val="95000"/>
        <a:buFont typeface="Arial" pitchFamily="34" charset="0"/>
        <a:buChar char="–"/>
        <a:defRPr sz="1632" kern="1200" baseline="0">
          <a:solidFill>
            <a:srgbClr val="6C6F70"/>
          </a:solidFill>
          <a:latin typeface="Arial" pitchFamily="34" charset="0"/>
          <a:ea typeface="+mn-ea"/>
          <a:cs typeface="Arial" pitchFamily="34" charset="0"/>
        </a:defRPr>
      </a:lvl3pPr>
      <a:lvl4pPr marL="570130" indent="-165296" algn="l" defTabSz="897920" rtl="0" eaLnBrk="1" fontAlgn="base" hangingPunct="1">
        <a:lnSpc>
          <a:spcPct val="101000"/>
        </a:lnSpc>
        <a:spcBef>
          <a:spcPts val="265"/>
        </a:spcBef>
        <a:spcAft>
          <a:spcPts val="88"/>
        </a:spcAft>
        <a:buSzPct val="95000"/>
        <a:buFont typeface="Arial" pitchFamily="34" charset="0"/>
        <a:buChar char="•"/>
        <a:defRPr sz="1412" kern="1200" baseline="0">
          <a:solidFill>
            <a:srgbClr val="6C6F70"/>
          </a:solidFill>
          <a:latin typeface="Arial" pitchFamily="34" charset="0"/>
          <a:ea typeface="+mn-ea"/>
          <a:cs typeface="Arial" pitchFamily="34" charset="0"/>
        </a:defRPr>
      </a:lvl4pPr>
      <a:lvl5pPr marL="1798640" indent="0" algn="l" defTabSz="897920" rtl="0" eaLnBrk="1" fontAlgn="base" hangingPunct="1">
        <a:spcBef>
          <a:spcPct val="20000"/>
        </a:spcBef>
        <a:spcAft>
          <a:spcPct val="0"/>
        </a:spcAft>
        <a:buFont typeface="Arial" pitchFamily="34" charset="0"/>
        <a:buNone/>
        <a:defRPr sz="194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472279" indent="-224753" algn="l" defTabSz="899010" rtl="0" eaLnBrk="1" latinLnBrk="0" hangingPunct="1">
        <a:spcBef>
          <a:spcPct val="20000"/>
        </a:spcBef>
        <a:buFont typeface="Arial" pitchFamily="34" charset="0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6pPr>
      <a:lvl7pPr marL="2921785" indent="-224753" algn="l" defTabSz="899010" rtl="0" eaLnBrk="1" latinLnBrk="0" hangingPunct="1">
        <a:spcBef>
          <a:spcPct val="20000"/>
        </a:spcBef>
        <a:buFont typeface="Arial" pitchFamily="34" charset="0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7pPr>
      <a:lvl8pPr marL="3371290" indent="-224753" algn="l" defTabSz="899010" rtl="0" eaLnBrk="1" latinLnBrk="0" hangingPunct="1">
        <a:spcBef>
          <a:spcPct val="20000"/>
        </a:spcBef>
        <a:buFont typeface="Arial" pitchFamily="34" charset="0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8pPr>
      <a:lvl9pPr marL="3820796" indent="-224753" algn="l" defTabSz="899010" rtl="0" eaLnBrk="1" latinLnBrk="0" hangingPunct="1">
        <a:spcBef>
          <a:spcPct val="20000"/>
        </a:spcBef>
        <a:buFont typeface="Arial" pitchFamily="34" charset="0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9505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9010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8516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8021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7527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97032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46538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96043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5" Type="http://schemas.openxmlformats.org/officeDocument/2006/relationships/hyperlink" Target="mailto:vishal_hawa@vanguard.com" TargetMode="External"/><Relationship Id="rId4" Type="http://schemas.openxmlformats.org/officeDocument/2006/relationships/hyperlink" Target="https://github.com/vishalhawa/odsc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ishalhawa/odsc" TargetMode="External"/><Relationship Id="rId3" Type="http://schemas.openxmlformats.org/officeDocument/2006/relationships/hyperlink" Target="https://arxiv.org/pdf/1706.02262.pdf" TargetMode="External"/><Relationship Id="rId7" Type="http://schemas.openxmlformats.org/officeDocument/2006/relationships/hyperlink" Target="http://approximateinference.org/accepted/HoffmanJohnson2016.pdf" TargetMode="External"/><Relationship Id="rId2" Type="http://schemas.openxmlformats.org/officeDocument/2006/relationships/hyperlink" Target="https://urldefense.proofpoint.com/v2/url?u=https-3A__arxiv.org_abs_1505.05424&amp;d=DwMCaQ&amp;c=MrQrGL4Bt1iC3sN_evS3dQ&amp;r=xaDRd33XeyncJPHJgV-IUeAT-v4KsEOjm0ek-CkRfQY&amp;m=DU5XidSOtAUEd-xSvw6X3Y-CbaYxaL7AjKpq-ztRjU0&amp;s=YxqkS9ejMJPA3EaLUhacS5k4uLSg3TQNwdEcE_nKUBU&amp;e=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://papers.nips.cc/paper/7141-what-uncertainties-do-we-need-in-bayesian-deep-learning-for-computer-vision.pdf" TargetMode="External"/><Relationship Id="rId5" Type="http://schemas.openxmlformats.org/officeDocument/2006/relationships/hyperlink" Target="https://arxiv.org/abs/1312.6114" TargetMode="External"/><Relationship Id="rId4" Type="http://schemas.openxmlformats.org/officeDocument/2006/relationships/hyperlink" Target="https://arxiv.org/abs/1804.03599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07010" y="1488600"/>
            <a:ext cx="75626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E74B5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Multi-Channel Optimal Path Sequencing </a:t>
            </a:r>
            <a:endParaRPr lang="en-US" sz="3200" i="1" dirty="0">
              <a:solidFill>
                <a:srgbClr val="6C6F70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3200" dirty="0">
                <a:solidFill>
                  <a:srgbClr val="2E74B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Bayesian Deep Learning</a:t>
            </a:r>
          </a:p>
          <a:p>
            <a:pPr algn="ctr"/>
            <a:r>
              <a:rPr lang="en-US" sz="3200" i="1" dirty="0">
                <a:solidFill>
                  <a:srgbClr val="C00000"/>
                </a:solidFill>
                <a:cs typeface="Arial" panose="020B0604020202020204" pitchFamily="34" charset="0"/>
              </a:rPr>
              <a:t>	</a:t>
            </a:r>
          </a:p>
          <a:p>
            <a:pPr algn="ctr"/>
            <a:r>
              <a:rPr lang="en-US" sz="3200" i="1" dirty="0">
                <a:solidFill>
                  <a:srgbClr val="C00000"/>
                </a:solidFill>
                <a:cs typeface="Arial" panose="020B0604020202020204" pitchFamily="34" charset="0"/>
              </a:rPr>
              <a:t>	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72611" y="6286892"/>
            <a:ext cx="960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6C6F70"/>
                </a:solidFill>
                <a:cs typeface="Arial" panose="020B0604020202020204" pitchFamily="34" charset="0"/>
              </a:rPr>
              <a:t>April, </a:t>
            </a:r>
            <a:r>
              <a:rPr lang="en-US" sz="1200" dirty="0">
                <a:solidFill>
                  <a:srgbClr val="6C6F70"/>
                </a:solidFill>
                <a:cs typeface="Arial" panose="020B0604020202020204" pitchFamily="34" charset="0"/>
              </a:rPr>
              <a:t>2020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2787" y="3732095"/>
            <a:ext cx="496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cs typeface="Arial" panose="020B0604020202020204" pitchFamily="34" charset="0"/>
              </a:rPr>
              <a:t>Principal Scientist, Vanguard</a:t>
            </a:r>
          </a:p>
        </p:txBody>
      </p:sp>
      <p:sp>
        <p:nvSpPr>
          <p:cNvPr id="2" name="AutoShape 2" descr="Vanguard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Vanguard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46" y="5882130"/>
            <a:ext cx="2342857" cy="809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03721" y="3239130"/>
            <a:ext cx="3716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cs typeface="Arial" panose="020B0604020202020204" pitchFamily="34" charset="0"/>
              </a:rPr>
              <a:t>Vish Hawa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70077" y="4655550"/>
            <a:ext cx="8164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cs typeface="Arial" panose="020B0604020202020204" pitchFamily="34" charset="0"/>
              </a:rPr>
              <a:t>ODSC : Data-Science  </a:t>
            </a:r>
            <a:r>
              <a:rPr lang="en-US" sz="2800" dirty="0" smtClean="0">
                <a:solidFill>
                  <a:schemeClr val="accent1"/>
                </a:solidFill>
                <a:cs typeface="Arial" panose="020B0604020202020204" pitchFamily="34" charset="0"/>
              </a:rPr>
              <a:t>Workshop</a:t>
            </a:r>
          </a:p>
          <a:p>
            <a:r>
              <a:rPr lang="en-US" i="1" dirty="0" smtClean="0">
                <a:solidFill>
                  <a:schemeClr val="tx2"/>
                </a:solidFill>
                <a:hlinkClick r:id="rId4"/>
              </a:rPr>
              <a:t>https</a:t>
            </a:r>
            <a:r>
              <a:rPr lang="en-US" i="1" dirty="0">
                <a:solidFill>
                  <a:schemeClr val="tx2"/>
                </a:solidFill>
                <a:hlinkClick r:id="rId4"/>
              </a:rPr>
              <a:t>://github.com/vishalhawa/odsc</a:t>
            </a:r>
            <a:r>
              <a:rPr lang="en-US" i="1" dirty="0" smtClean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endParaRPr lang="en-US" i="1" dirty="0" smtClean="0">
              <a:solidFill>
                <a:schemeClr val="tx2"/>
              </a:solidFill>
              <a:cs typeface="Arial" panose="020B0604020202020204" pitchFamily="34" charset="0"/>
            </a:endParaRPr>
          </a:p>
          <a:p>
            <a:r>
              <a:rPr lang="en-US" i="1" dirty="0" smtClean="0">
                <a:solidFill>
                  <a:schemeClr val="tx2"/>
                </a:solidFill>
                <a:cs typeface="Arial" panose="020B0604020202020204" pitchFamily="34" charset="0"/>
                <a:hlinkClick r:id="rId5"/>
              </a:rPr>
              <a:t>vishal_hawa@vanguard.com</a:t>
            </a:r>
            <a:r>
              <a:rPr lang="en-US" i="1" dirty="0" smtClean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endParaRPr lang="en-US" i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779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22" y="1026895"/>
            <a:ext cx="3381736" cy="3684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63542" y="289255"/>
                <a:ext cx="8271488" cy="29854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LATENT SPACE VECTORS (</a:t>
                </a:r>
                <a14:m>
                  <m:oMath xmlns:m="http://schemas.openxmlformats.org/officeDocument/2006/math">
                    <m:r>
                      <a:rPr lang="el-GR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=</a:t>
                </a:r>
                <a:r>
                  <a:rPr lang="en-US" dirty="0">
                    <a:solidFill>
                      <a:srgbClr val="FF0000"/>
                    </a:solidFill>
                    <a:ea typeface="+mn-ea"/>
                  </a:rPr>
                  <a:t>4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, #of dimensions = </a:t>
                </a:r>
                <a:r>
                  <a:rPr lang="en-US" dirty="0">
                    <a:solidFill>
                      <a:srgbClr val="FF0000"/>
                    </a:solidFill>
                    <a:ea typeface="+mn-ea"/>
                  </a:rPr>
                  <a:t>2</a:t>
                </a:r>
                <a:r>
                  <a:rPr lang="en-US" dirty="0" smtClean="0">
                    <a:solidFill>
                      <a:srgbClr val="FF0000"/>
                    </a:solidFill>
                    <a:ea typeface="+mn-ea"/>
                  </a:rPr>
                  <a:t> , </a:t>
                </a:r>
                <a:r>
                  <a:rPr lang="en-US" dirty="0">
                    <a:solidFill>
                      <a:srgbClr val="FF0000"/>
                    </a:solidFill>
                    <a:ea typeface="+mn-ea"/>
                  </a:rPr>
                  <a:t>L</a:t>
                </a:r>
                <a:r>
                  <a:rPr lang="en-US" dirty="0" smtClean="0">
                    <a:solidFill>
                      <a:srgbClr val="FF0000"/>
                    </a:solidFill>
                    <a:ea typeface="+mn-ea"/>
                  </a:rPr>
                  <a:t>earnable Prior</a:t>
                </a:r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) </a:t>
                </a:r>
                <a:endParaRPr lang="en-US" dirty="0">
                  <a:solidFill>
                    <a:schemeClr val="accent2">
                      <a:lumMod val="75000"/>
                    </a:schemeClr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63542" y="289255"/>
                <a:ext cx="8271488" cy="298543"/>
              </a:xfrm>
              <a:blipFill rotWithShape="0">
                <a:blip r:embed="rId3"/>
                <a:stretch>
                  <a:fillRect l="-1916" t="-28571" r="-442" b="-5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11027742" y="4857709"/>
            <a:ext cx="0" cy="393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0601752" y="5251020"/>
            <a:ext cx="425991" cy="588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454471" y="5763974"/>
            <a:ext cx="396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0382183" y="5251020"/>
            <a:ext cx="602751" cy="14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052524" y="5082201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50733" y="4625111"/>
            <a:ext cx="4154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WO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1027742" y="5265629"/>
            <a:ext cx="0" cy="484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944838" y="5720635"/>
            <a:ext cx="4619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ADV</a:t>
            </a:r>
          </a:p>
        </p:txBody>
      </p:sp>
      <p:sp>
        <p:nvSpPr>
          <p:cNvPr id="24" name="TextBox 23"/>
          <p:cNvSpPr txBox="1"/>
          <p:nvPr/>
        </p:nvSpPr>
        <p:spPr>
          <a:xfrm rot="20871873">
            <a:off x="8558977" y="5418332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solidFill>
                  <a:srgbClr val="7030A0"/>
                </a:solidFill>
              </a:rPr>
              <a:t>PH-EM-PH</a:t>
            </a:r>
            <a:endParaRPr lang="en-US" sz="1050" b="1" dirty="0">
              <a:solidFill>
                <a:srgbClr val="7030A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10800000" flipH="1" flipV="1">
            <a:off x="11100680" y="5031467"/>
            <a:ext cx="23949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>
                <a:ln w="3175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400" dirty="0">
              <a:ln w="3175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 rot="10800000" flipH="1" flipV="1">
            <a:off x="7591138" y="5841562"/>
            <a:ext cx="23949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3175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2497D7A0-F931-46D9-812D-6D00E1F20D0B}"/>
                  </a:ext>
                </a:extLst>
              </p:cNvPr>
              <p:cNvSpPr/>
              <p:nvPr/>
            </p:nvSpPr>
            <p:spPr>
              <a:xfrm>
                <a:off x="3170363" y="5359865"/>
                <a:ext cx="4741710" cy="1624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i="1" u="sng" dirty="0">
                    <a:solidFill>
                      <a:srgbClr val="003556"/>
                    </a:solidFill>
                  </a:rPr>
                  <a:t>Latent Space Algebra</a:t>
                </a:r>
                <a:r>
                  <a:rPr lang="en-US" b="1" i="1" dirty="0">
                    <a:solidFill>
                      <a:srgbClr val="003556"/>
                    </a:solidFill>
                  </a:rPr>
                  <a:t>:  </a:t>
                </a:r>
                <a:endParaRPr lang="en-US" b="1" i="1" dirty="0" smtClean="0">
                  <a:solidFill>
                    <a:srgbClr val="003556"/>
                  </a:solidFill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3556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srgbClr val="003556"/>
                    </a:solidFill>
                  </a:rPr>
                  <a:t> 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3556"/>
                    </a:solidFill>
                  </a:rPr>
                  <a:t>Bounded Space ~ optimal points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3556"/>
                    </a:solidFill>
                  </a:rPr>
                  <a:t>Visually observe the space compression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𝑭𝒐𝒓𝒎𝒂𝒕𝒊𝒐𝒏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𝒐𝒇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𝒄𝒍𝒖𝒔𝒕𝒆𝒓𝒔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003556"/>
                    </a:solidFill>
                  </a:rPr>
                  <a:t> </a:t>
                </a:r>
              </a:p>
              <a:p>
                <a:pPr lvl="1"/>
                <a:endParaRPr lang="en-US" sz="1600" dirty="0">
                  <a:solidFill>
                    <a:srgbClr val="003556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97D7A0-F931-46D9-812D-6D00E1F20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363" y="5359865"/>
                <a:ext cx="4741710" cy="1624868"/>
              </a:xfrm>
              <a:prstGeom prst="rect">
                <a:avLst/>
              </a:prstGeom>
              <a:blipFill rotWithShape="0">
                <a:blip r:embed="rId4"/>
                <a:stretch>
                  <a:fillRect l="-1028" t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H="1">
            <a:off x="7917235" y="5162248"/>
            <a:ext cx="3684147" cy="10274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830629" y="6261583"/>
            <a:ext cx="3770753" cy="0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1714398" y="5162248"/>
            <a:ext cx="0" cy="1099336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830629" y="5135008"/>
            <a:ext cx="0" cy="1126575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73077" y="1337462"/>
                <a:ext cx="225734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𝑭𝒐𝒓𝒎𝒂𝒕𝒊𝒐𝒏</m:t>
                    </m:r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𝒐𝒇</m:t>
                    </m:r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𝒄𝒍𝒖𝒔𝒕𝒆𝒓𝒔</m:t>
                    </m:r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rgbClr val="00355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077" y="1337462"/>
                <a:ext cx="2257349" cy="261610"/>
              </a:xfrm>
              <a:prstGeom prst="rect">
                <a:avLst/>
              </a:prstGeom>
              <a:blipFill rotWithShape="0"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>
            <a:off x="8094064" y="5293050"/>
            <a:ext cx="2890870" cy="294400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080069" y="1665664"/>
            <a:ext cx="3674085" cy="1774222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7863283" y="1665664"/>
            <a:ext cx="2890870" cy="294400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676994" y="4821522"/>
                <a:ext cx="132228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𝒆𝒑𝒐𝒄𝒉</m:t>
                      </m:r>
                      <m:r>
                        <a:rPr lang="en-US" sz="1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:</m:t>
                      </m:r>
                      <m:r>
                        <a:rPr lang="en-US" sz="1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𝟏𝟎</m:t>
                      </m:r>
                    </m:oMath>
                  </m:oMathPara>
                </a14:m>
                <a:endParaRPr lang="en-US" sz="1100" dirty="0">
                  <a:solidFill>
                    <a:srgbClr val="003556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994" y="4821522"/>
                <a:ext cx="1322285" cy="261610"/>
              </a:xfrm>
              <a:prstGeom prst="rect">
                <a:avLst/>
              </a:prstGeom>
              <a:blipFill rotWithShape="0">
                <a:blip r:embed="rId6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729460" y="4794900"/>
                <a:ext cx="141417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rgbClr val="003556"/>
                          </a:solidFill>
                          <a:latin typeface="Cambria Math" panose="02040503050406030204" pitchFamily="18" charset="0"/>
                        </a:rPr>
                        <m:t>𝑻𝒆𝒔𝒕</m:t>
                      </m:r>
                      <m:r>
                        <a:rPr lang="en-US" sz="1100" b="1" i="1" smtClean="0">
                          <a:solidFill>
                            <a:srgbClr val="00355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1" i="1" smtClean="0">
                          <a:solidFill>
                            <a:srgbClr val="003556"/>
                          </a:solidFill>
                          <a:latin typeface="Cambria Math" panose="02040503050406030204" pitchFamily="18" charset="0"/>
                        </a:rPr>
                        <m:t>𝑺𝒑𝒂𝒄𝒆</m:t>
                      </m:r>
                    </m:oMath>
                  </m:oMathPara>
                </a14:m>
                <a:endParaRPr lang="en-US" sz="1100" b="1" dirty="0">
                  <a:solidFill>
                    <a:srgbClr val="003556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60" y="4794900"/>
                <a:ext cx="1414170" cy="261610"/>
              </a:xfrm>
              <a:prstGeom prst="rect">
                <a:avLst/>
              </a:prstGeom>
              <a:blipFill rotWithShape="0"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63" y="1034230"/>
            <a:ext cx="3303888" cy="373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49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52" y="948481"/>
            <a:ext cx="3751146" cy="47077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66" y="1024986"/>
            <a:ext cx="3690186" cy="463123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63542" y="289255"/>
            <a:ext cx="8271488" cy="29854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a typeface="+mn-ea"/>
              </a:rPr>
              <a:t>SPATIAL DENSITY (LATENT DIMENSIONS)</a:t>
            </a:r>
            <a:endParaRPr lang="en-US" dirty="0">
              <a:solidFill>
                <a:schemeClr val="accent2">
                  <a:lumMod val="7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6431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1"/>
          <p:cNvSpPr/>
          <p:nvPr/>
        </p:nvSpPr>
        <p:spPr>
          <a:xfrm>
            <a:off x="1901021" y="4583575"/>
            <a:ext cx="5248530" cy="1954468"/>
          </a:xfrm>
          <a:prstGeom prst="rightArrow">
            <a:avLst>
              <a:gd name="adj1" fmla="val 90945"/>
              <a:gd name="adj2" fmla="val 2637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2237653" y="4752349"/>
            <a:ext cx="132600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ADV </a:t>
            </a:r>
            <a:r>
              <a:rPr lang="mr-IN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EM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41229" y="5341281"/>
            <a:ext cx="31025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ADV </a:t>
            </a:r>
            <a:r>
              <a:rPr lang="mr-IN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EM </a:t>
            </a:r>
            <a:r>
              <a:rPr lang="mr-IN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PHONE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863773" y="4782507"/>
            <a:ext cx="85914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dirty="0" smtClean="0"/>
              <a:t>1.00</a:t>
            </a:r>
            <a:endParaRPr lang="pt-BR" dirty="0"/>
          </a:p>
        </p:txBody>
      </p:sp>
      <p:sp>
        <p:nvSpPr>
          <p:cNvPr id="11" name="Rectangle 10"/>
          <p:cNvSpPr/>
          <p:nvPr/>
        </p:nvSpPr>
        <p:spPr>
          <a:xfrm>
            <a:off x="5877270" y="5361517"/>
            <a:ext cx="85914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dirty="0" smtClean="0"/>
              <a:t>1.25</a:t>
            </a:r>
            <a:endParaRPr lang="pt-BR" dirty="0"/>
          </a:p>
        </p:txBody>
      </p:sp>
      <p:sp>
        <p:nvSpPr>
          <p:cNvPr id="12" name="Right Arrow 11"/>
          <p:cNvSpPr/>
          <p:nvPr/>
        </p:nvSpPr>
        <p:spPr>
          <a:xfrm>
            <a:off x="5512486" y="5149076"/>
            <a:ext cx="238118" cy="7341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536492" y="5052443"/>
            <a:ext cx="4274507" cy="919401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1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Maintains </a:t>
            </a:r>
            <a:r>
              <a:rPr 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consistency </a:t>
            </a:r>
            <a:endParaRPr 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 scores</a:t>
            </a:r>
            <a:endParaRPr 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64648" y="5900448"/>
            <a:ext cx="31025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ADV </a:t>
            </a:r>
            <a:r>
              <a:rPr lang="mr-IN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EM </a:t>
            </a:r>
            <a:r>
              <a:rPr lang="mr-IN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PHONE - EM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90768" y="5950448"/>
            <a:ext cx="85914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dirty="0" smtClean="0"/>
              <a:t>0.90</a:t>
            </a:r>
            <a:endParaRPr lang="pt-BR" dirty="0"/>
          </a:p>
        </p:txBody>
      </p:sp>
      <p:sp>
        <p:nvSpPr>
          <p:cNvPr id="17" name="Right Arrow 16"/>
          <p:cNvSpPr/>
          <p:nvPr/>
        </p:nvSpPr>
        <p:spPr>
          <a:xfrm rot="5400000">
            <a:off x="6454375" y="5436091"/>
            <a:ext cx="1737598" cy="2281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492104006"/>
              </p:ext>
            </p:extLst>
          </p:nvPr>
        </p:nvGraphicFramePr>
        <p:xfrm>
          <a:off x="1280160" y="893566"/>
          <a:ext cx="8795657" cy="3421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695355" y="237528"/>
            <a:ext cx="8271488" cy="29854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REGULARIZED MODEL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204980" y="4806561"/>
            <a:ext cx="30976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Ch_1_1_2_</a:t>
            </a:r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dirty="0"/>
              <a:t>_6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08556" y="5374945"/>
            <a:ext cx="31025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Ch_1_1_2_</a:t>
            </a:r>
            <a:r>
              <a:rPr lang="en-US" dirty="0" smtClean="0">
                <a:solidFill>
                  <a:srgbClr val="7030A0"/>
                </a:solidFill>
              </a:rPr>
              <a:t>5</a:t>
            </a:r>
            <a:r>
              <a:rPr lang="en-US" dirty="0" smtClean="0"/>
              <a:t>_6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2249" y="5913563"/>
            <a:ext cx="31025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Ch_1_1_2_</a:t>
            </a:r>
            <a:r>
              <a:rPr lang="en-US" dirty="0" smtClean="0">
                <a:solidFill>
                  <a:srgbClr val="7030A0"/>
                </a:solidFill>
              </a:rPr>
              <a:t>0</a:t>
            </a:r>
            <a:r>
              <a:rPr lang="en-US" dirty="0" smtClean="0"/>
              <a:t>_6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2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Graphic spid="4" grpId="0" uiExpand="1">
        <p:bldSub>
          <a:bldChart bld="category"/>
        </p:bldSub>
      </p:bldGraphic>
      <p:bldP spid="16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67" y="818239"/>
            <a:ext cx="5467335" cy="55559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63542" y="289255"/>
                <a:ext cx="8271488" cy="29854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NEXT BEST ACTION (</a:t>
                </a:r>
                <a14:m>
                  <m:oMath xmlns:m="http://schemas.openxmlformats.org/officeDocument/2006/math">
                    <m:r>
                      <a:rPr lang="el-GR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=</a:t>
                </a:r>
                <a:r>
                  <a:rPr lang="en-US" dirty="0">
                    <a:solidFill>
                      <a:srgbClr val="FF0000"/>
                    </a:solidFill>
                    <a:ea typeface="+mn-ea"/>
                  </a:rPr>
                  <a:t>2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, #of dimensions = </a:t>
                </a:r>
                <a:r>
                  <a:rPr lang="en-US" dirty="0">
                    <a:solidFill>
                      <a:srgbClr val="FF0000"/>
                    </a:solidFill>
                    <a:ea typeface="+mn-ea"/>
                  </a:rPr>
                  <a:t>2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) </a:t>
                </a:r>
              </a:p>
            </p:txBody>
          </p:sp>
        </mc:Choice>
        <mc:Fallback xmlns=""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63542" y="289255"/>
                <a:ext cx="8271488" cy="298543"/>
              </a:xfrm>
              <a:blipFill rotWithShape="0">
                <a:blip r:embed="rId3"/>
                <a:stretch>
                  <a:fillRect l="-1916" t="-28571" b="-5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3763375" y="2459116"/>
            <a:ext cx="897402" cy="1110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46350" y="3569324"/>
            <a:ext cx="56517" cy="368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 rot="10800000" flipH="1" flipV="1">
            <a:off x="3168694" y="3415435"/>
            <a:ext cx="23949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3175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025371" y="1311383"/>
            <a:ext cx="4792160" cy="2077164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001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i="1" u="sng" dirty="0" smtClean="0">
                <a:ln w="0"/>
                <a:solidFill>
                  <a:schemeClr val="accent1"/>
                </a:solidFill>
              </a:rPr>
              <a:t>Optimize Actions:</a:t>
            </a:r>
          </a:p>
          <a:p>
            <a:endParaRPr lang="en-US" sz="1600" i="1" u="sng" dirty="0">
              <a:ln w="0"/>
              <a:solidFill>
                <a:schemeClr val="accent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ln w="0"/>
                <a:solidFill>
                  <a:schemeClr val="accent1"/>
                </a:solidFill>
              </a:rPr>
              <a:t>‘</a:t>
            </a:r>
            <a:r>
              <a:rPr lang="en-US" sz="1400" b="1" i="1" dirty="0">
                <a:ln w="0"/>
                <a:solidFill>
                  <a:schemeClr val="accent1"/>
                </a:solidFill>
              </a:rPr>
              <a:t>Next Best Action</a:t>
            </a:r>
            <a:r>
              <a:rPr lang="en-US" sz="1400" dirty="0">
                <a:ln w="0"/>
                <a:solidFill>
                  <a:schemeClr val="accent1"/>
                </a:solidFill>
              </a:rPr>
              <a:t>’ </a:t>
            </a:r>
            <a:r>
              <a:rPr lang="mr-IN" sz="1400" dirty="0">
                <a:ln w="0"/>
                <a:solidFill>
                  <a:schemeClr val="accent1"/>
                </a:solidFill>
              </a:rPr>
              <a:t>–</a:t>
            </a:r>
            <a:r>
              <a:rPr lang="en-US" sz="1400" dirty="0">
                <a:ln w="0"/>
                <a:solidFill>
                  <a:schemeClr val="accent1"/>
                </a:solidFill>
              </a:rPr>
              <a:t> </a:t>
            </a:r>
            <a:endParaRPr lang="en-US" sz="1400" dirty="0" smtClean="0">
              <a:ln w="0"/>
              <a:solidFill>
                <a:schemeClr val="accent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>
                <a:ln w="0"/>
                <a:solidFill>
                  <a:schemeClr val="accent1"/>
                </a:solidFill>
              </a:rPr>
              <a:t>most </a:t>
            </a:r>
            <a:r>
              <a:rPr lang="en-US" sz="1400" dirty="0">
                <a:ln w="0"/>
                <a:solidFill>
                  <a:schemeClr val="accent1"/>
                </a:solidFill>
              </a:rPr>
              <a:t>influential channel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ln w="0"/>
                <a:solidFill>
                  <a:schemeClr val="accent1"/>
                </a:solidFill>
              </a:rPr>
              <a:t>Optimal sequence  - </a:t>
            </a:r>
            <a:endParaRPr lang="en-US" sz="1400" dirty="0" smtClean="0">
              <a:ln w="0"/>
              <a:solidFill>
                <a:schemeClr val="accent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>
                <a:ln w="0"/>
                <a:solidFill>
                  <a:schemeClr val="accent1"/>
                </a:solidFill>
              </a:rPr>
              <a:t>sequence </a:t>
            </a:r>
            <a:r>
              <a:rPr lang="en-US" sz="1400" dirty="0">
                <a:ln w="0"/>
                <a:solidFill>
                  <a:schemeClr val="accent1"/>
                </a:solidFill>
              </a:rPr>
              <a:t>of touches for maximum effect towards desired objective </a:t>
            </a:r>
            <a:endParaRPr lang="en-US" sz="1400" dirty="0" smtClean="0">
              <a:ln w="0"/>
              <a:solidFill>
                <a:schemeClr val="accent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>
                <a:ln w="0"/>
                <a:solidFill>
                  <a:schemeClr val="accent1"/>
                </a:solidFill>
              </a:rPr>
              <a:t>* require </a:t>
            </a:r>
            <a:r>
              <a:rPr lang="en-US" sz="1400" dirty="0">
                <a:ln w="0"/>
                <a:solidFill>
                  <a:schemeClr val="accent1"/>
                </a:solidFill>
              </a:rPr>
              <a:t>optimization </a:t>
            </a:r>
            <a:r>
              <a:rPr lang="en-US" sz="1400" dirty="0" smtClean="0">
                <a:ln w="0"/>
                <a:solidFill>
                  <a:schemeClr val="accent1"/>
                </a:solidFill>
              </a:rPr>
              <a:t>procedure</a:t>
            </a:r>
            <a:endParaRPr lang="en-US" sz="1400" dirty="0">
              <a:ln w="0"/>
              <a:solidFill>
                <a:schemeClr val="accent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763375" y="2290440"/>
            <a:ext cx="1314652" cy="1305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25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790700" y="996976"/>
            <a:ext cx="8725398" cy="52930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03164" y="1152044"/>
                <a:ext cx="8512934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</a:rPr>
                  <a:t>Small data sets RNNs will memorize sequences – worse when possible space is large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Weigh the sequence by strength or evidence seen (Bayesian Nets)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Model in latent-space </a:t>
                </a:r>
                <a:r>
                  <a:rPr lang="en-US" i="1" u="sng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not</a:t>
                </a: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model symptoms Regularize through prior distributions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Approach </a:t>
                </a: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Disentangled Variational encoder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“Top-Down” Approach : high latent space vectors (z) and scale downwards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Trade-off with </a:t>
                </a:r>
                <a14:m>
                  <m:oMath xmlns:m="http://schemas.openxmlformats.org/officeDocument/2006/math">
                    <m:r>
                      <a:rPr lang="el-GR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i="1" u="sng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</a:t>
                </a: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Latent Space opens up avenues for vector-arithmetic ~ such as ‘</a:t>
                </a:r>
                <a:r>
                  <a:rPr lang="en-US" i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Next Best Action’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164" y="1152044"/>
                <a:ext cx="8512934" cy="4524315"/>
              </a:xfrm>
              <a:prstGeom prst="rect">
                <a:avLst/>
              </a:prstGeom>
              <a:blipFill rotWithShape="0">
                <a:blip r:embed="rId3"/>
                <a:stretch>
                  <a:fillRect l="-501" r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1828800" y="762000"/>
            <a:ext cx="8534400" cy="0"/>
          </a:xfrm>
          <a:prstGeom prst="line">
            <a:avLst/>
          </a:prstGeom>
          <a:ln>
            <a:solidFill>
              <a:srgbClr val="961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76400" y="288639"/>
            <a:ext cx="739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AWAYS</a:t>
            </a:r>
            <a:endParaRPr lang="en-US" sz="12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89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790700" y="870857"/>
            <a:ext cx="9304020" cy="57302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Bayesian Neural Nets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accent1"/>
                </a:solidFill>
                <a:hlinkClick r:id="rId2"/>
              </a:rPr>
              <a:t>https://arxiv.org/abs/1505.05424 [arxiv.org]</a:t>
            </a:r>
            <a:r>
              <a:rPr lang="en-US" dirty="0">
                <a:solidFill>
                  <a:schemeClr val="accent1"/>
                </a:solidFill>
              </a:rPr>
              <a:t> - 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 err="1">
                <a:solidFill>
                  <a:schemeClr val="accent1"/>
                </a:solidFill>
              </a:rPr>
              <a:t>InfoVAE</a:t>
            </a:r>
            <a:r>
              <a:rPr lang="en-US" b="1" dirty="0">
                <a:solidFill>
                  <a:schemeClr val="accent1"/>
                </a:solidFill>
              </a:rPr>
              <a:t>: Information Maximizing </a:t>
            </a:r>
            <a:r>
              <a:rPr lang="en-US" b="1" dirty="0" err="1">
                <a:solidFill>
                  <a:schemeClr val="accent1"/>
                </a:solidFill>
              </a:rPr>
              <a:t>Variational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Autoencoders</a:t>
            </a:r>
            <a:r>
              <a:rPr lang="en-US" b="1" dirty="0">
                <a:solidFill>
                  <a:schemeClr val="accent1"/>
                </a:solidFill>
              </a:rPr>
              <a:t> </a:t>
            </a:r>
            <a:endParaRPr lang="en-US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accent1"/>
                </a:solidFill>
                <a:hlinkClick r:id="rId3"/>
              </a:rPr>
              <a:t>https://arxiv.org/pdf/1706.02262.pdf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Understanding disentangling in </a:t>
            </a:r>
            <a:r>
              <a:rPr lang="en-US" dirty="0">
                <a:solidFill>
                  <a:schemeClr val="accent1"/>
                </a:solidFill>
              </a:rPr>
              <a:t>β</a:t>
            </a:r>
            <a:r>
              <a:rPr lang="en-US" b="1" dirty="0">
                <a:solidFill>
                  <a:schemeClr val="accent1"/>
                </a:solidFill>
              </a:rPr>
              <a:t>-VAE</a:t>
            </a:r>
            <a:endParaRPr lang="en-US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accent1"/>
                </a:solidFill>
                <a:hlinkClick r:id="rId4"/>
              </a:rPr>
              <a:t>https://arxiv.org/abs/1804.03599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Auto-Encoding </a:t>
            </a:r>
            <a:r>
              <a:rPr lang="en-US" b="1" dirty="0" err="1">
                <a:solidFill>
                  <a:schemeClr val="accent1"/>
                </a:solidFill>
              </a:rPr>
              <a:t>Variational</a:t>
            </a:r>
            <a:r>
              <a:rPr lang="en-US" b="1" dirty="0">
                <a:solidFill>
                  <a:schemeClr val="accent1"/>
                </a:solidFill>
              </a:rPr>
              <a:t> Bayes</a:t>
            </a:r>
            <a:endParaRPr lang="en-US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accent1"/>
                </a:solidFill>
                <a:hlinkClick r:id="rId5"/>
              </a:rPr>
              <a:t>https://arxiv.org/abs/1312.6114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accent1"/>
                </a:solidFill>
                <a:hlinkClick r:id="rId6"/>
              </a:rPr>
              <a:t>http://papers.nips.cc/paper/7141-what-uncertainties-do-we-need-in-bayesian-deep-learning-for-computer-vision.pdf</a:t>
            </a:r>
            <a:endParaRPr lang="en-US" u="sng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accent1"/>
                </a:solidFill>
              </a:rPr>
              <a:t>ELBO Surgery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7"/>
              </a:rPr>
              <a:t>http://</a:t>
            </a:r>
            <a:r>
              <a:rPr lang="en-US" dirty="0" smtClean="0">
                <a:solidFill>
                  <a:schemeClr val="accent1"/>
                </a:solidFill>
                <a:hlinkClick r:id="rId7"/>
              </a:rPr>
              <a:t>approximateinference.org/accepted/HoffmanJohnson2016.pdf</a:t>
            </a:r>
            <a:endParaRPr lang="en-US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Code</a:t>
            </a:r>
            <a:endParaRPr lang="en-US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/>
                </a:solidFill>
                <a:hlinkClick r:id="rId8"/>
              </a:rPr>
              <a:t>https://github.com/vishalhawa/odsc</a:t>
            </a:r>
            <a:r>
              <a:rPr lang="en-US" i="1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76400" y="288639"/>
            <a:ext cx="739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sz="12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624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63620" y="1974226"/>
            <a:ext cx="7566603" cy="950615"/>
          </a:xfrm>
          <a:prstGeom prst="roundRect">
            <a:avLst/>
          </a:prstGeom>
        </p:spPr>
        <p:txBody>
          <a:bodyPr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  <a:p>
            <a:pPr algn="ctr"/>
            <a:r>
              <a:rPr lang="en-US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“Lets stay curious</a:t>
            </a:r>
            <a:r>
              <a:rPr lang="mr-IN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r>
              <a:rPr lang="en-US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until robots take over”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517" y="3379586"/>
            <a:ext cx="4466811" cy="23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82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65522" y="3013166"/>
            <a:ext cx="5643049" cy="298543"/>
          </a:xfrm>
        </p:spPr>
        <p:txBody>
          <a:bodyPr numCol="1"/>
          <a:lstStyle/>
          <a:p>
            <a:pPr algn="ctr"/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10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605713" y="239387"/>
            <a:ext cx="11028651" cy="29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UNCERTAINITY ESTIMATES</a:t>
            </a:r>
            <a:endParaRPr lang="en-US" sz="12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8222" y="6488668"/>
            <a:ext cx="48983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ADV </a:t>
            </a:r>
            <a:r>
              <a:rPr lang="mr-IN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EM </a:t>
            </a:r>
            <a:r>
              <a:rPr lang="mr-IN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PHONE : mean 0.25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= 10%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857163"/>
            <a:ext cx="5067300" cy="26516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38" y="775243"/>
            <a:ext cx="5271862" cy="27335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28" y="3863285"/>
            <a:ext cx="4995245" cy="26021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45552" y="3615784"/>
            <a:ext cx="371996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ADV :  mean 0.25 , </a:t>
            </a:r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= 20%  </a:t>
            </a:r>
          </a:p>
        </p:txBody>
      </p:sp>
      <p:sp>
        <p:nvSpPr>
          <p:cNvPr id="7" name="Rectangle 6"/>
          <p:cNvSpPr/>
          <p:nvPr/>
        </p:nvSpPr>
        <p:spPr>
          <a:xfrm>
            <a:off x="6370925" y="6465473"/>
            <a:ext cx="537657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ADV </a:t>
            </a:r>
            <a:r>
              <a:rPr lang="mr-IN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EM </a:t>
            </a:r>
            <a:r>
              <a:rPr lang="mr-IN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PHONE </a:t>
            </a:r>
            <a:r>
              <a:rPr lang="mr-IN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EM:  mean 0.3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= 5%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884" y="3924141"/>
            <a:ext cx="4930016" cy="24804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45108" y="3615784"/>
            <a:ext cx="402960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ADV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US" dirty="0">
                <a:solidFill>
                  <a:schemeClr val="tx1"/>
                </a:solidFill>
              </a:rPr>
              <a:t> EM :  mean 0.4 </a:t>
            </a:r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= 15%</a:t>
            </a:r>
          </a:p>
        </p:txBody>
      </p:sp>
    </p:spTree>
    <p:extLst>
      <p:ext uri="{BB962C8B-B14F-4D97-AF65-F5344CB8AC3E}">
        <p14:creationId xmlns:p14="http://schemas.microsoft.com/office/powerpoint/2010/main" val="213901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7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732354" y="2448674"/>
            <a:ext cx="8760778" cy="38487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706880" y="803569"/>
            <a:ext cx="8853055" cy="2269852"/>
          </a:xfrm>
        </p:spPr>
        <p:txBody>
          <a:bodyPr/>
          <a:lstStyle/>
          <a:p>
            <a:r>
              <a:rPr lang="en-US" sz="1600" b="1" dirty="0"/>
              <a:t>Inference</a:t>
            </a:r>
            <a:r>
              <a:rPr lang="en-US" sz="1600" dirty="0"/>
              <a:t> on Bayesian networks consists of conditional probability (</a:t>
            </a:r>
            <a:r>
              <a:rPr lang="en-US" sz="1600" b="1" dirty="0">
                <a:solidFill>
                  <a:srgbClr val="761427"/>
                </a:solidFill>
              </a:rPr>
              <a:t>CPQ</a:t>
            </a:r>
            <a:r>
              <a:rPr lang="en-US" sz="1600" dirty="0"/>
              <a:t>) given some evidence (Marginal) </a:t>
            </a:r>
            <a:endParaRPr lang="en-US" sz="1600" dirty="0">
              <a:solidFill>
                <a:srgbClr val="9E1B34"/>
              </a:solidFill>
            </a:endParaRPr>
          </a:p>
          <a:p>
            <a:r>
              <a:rPr lang="en-US" sz="1600" dirty="0"/>
              <a:t>Maximum a posteriori (</a:t>
            </a:r>
            <a:r>
              <a:rPr lang="en-US" sz="1600" b="1" dirty="0">
                <a:solidFill>
                  <a:srgbClr val="761427"/>
                </a:solidFill>
              </a:rPr>
              <a:t>MAP</a:t>
            </a:r>
            <a:r>
              <a:rPr lang="en-US" sz="1600" dirty="0"/>
              <a:t>) queries {</a:t>
            </a:r>
            <a:r>
              <a:rPr lang="en-US" sz="1400" dirty="0"/>
              <a:t>finding configuration q* of variables/nodes that has highest posterior probability</a:t>
            </a:r>
            <a:r>
              <a:rPr lang="en-US" sz="1600" dirty="0"/>
              <a:t>} </a:t>
            </a:r>
            <a:endParaRPr lang="en-US" sz="1600" dirty="0">
              <a:solidFill>
                <a:srgbClr val="9E1B34"/>
              </a:solidFill>
            </a:endParaRP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758" y="128753"/>
            <a:ext cx="8271488" cy="6386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BAYESIAN INFERENCE QUERIES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293987" y="3408615"/>
            <a:ext cx="3023617" cy="2226602"/>
            <a:chOff x="2152453" y="1900862"/>
            <a:chExt cx="3792469" cy="4120884"/>
          </a:xfrm>
        </p:grpSpPr>
        <p:sp>
          <p:nvSpPr>
            <p:cNvPr id="42" name="Freeform 41"/>
            <p:cNvSpPr/>
            <p:nvPr/>
          </p:nvSpPr>
          <p:spPr>
            <a:xfrm>
              <a:off x="2152453" y="1900862"/>
              <a:ext cx="883787" cy="883787"/>
            </a:xfrm>
            <a:custGeom>
              <a:avLst/>
              <a:gdLst>
                <a:gd name="connsiteX0" fmla="*/ 0 w 883787"/>
                <a:gd name="connsiteY0" fmla="*/ 441894 h 883787"/>
                <a:gd name="connsiteX1" fmla="*/ 441894 w 883787"/>
                <a:gd name="connsiteY1" fmla="*/ 0 h 883787"/>
                <a:gd name="connsiteX2" fmla="*/ 883788 w 883787"/>
                <a:gd name="connsiteY2" fmla="*/ 441894 h 883787"/>
                <a:gd name="connsiteX3" fmla="*/ 441894 w 883787"/>
                <a:gd name="connsiteY3" fmla="*/ 883788 h 883787"/>
                <a:gd name="connsiteX4" fmla="*/ 0 w 883787"/>
                <a:gd name="connsiteY4" fmla="*/ 441894 h 88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787" h="883787">
                  <a:moveTo>
                    <a:pt x="0" y="441894"/>
                  </a:moveTo>
                  <a:cubicBezTo>
                    <a:pt x="0" y="197843"/>
                    <a:pt x="197843" y="0"/>
                    <a:pt x="441894" y="0"/>
                  </a:cubicBezTo>
                  <a:cubicBezTo>
                    <a:pt x="685945" y="0"/>
                    <a:pt x="883788" y="197843"/>
                    <a:pt x="883788" y="441894"/>
                  </a:cubicBezTo>
                  <a:cubicBezTo>
                    <a:pt x="883788" y="685945"/>
                    <a:pt x="685945" y="883788"/>
                    <a:pt x="441894" y="883788"/>
                  </a:cubicBezTo>
                  <a:cubicBezTo>
                    <a:pt x="197843" y="883788"/>
                    <a:pt x="0" y="685945"/>
                    <a:pt x="0" y="441894"/>
                  </a:cubicBezTo>
                  <a:close/>
                </a:path>
              </a:pathLst>
            </a:cu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145938" tIns="145938" rIns="145938" bIns="145938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/>
                <a:t>ADV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5061135" y="1900862"/>
              <a:ext cx="883787" cy="883787"/>
            </a:xfrm>
            <a:custGeom>
              <a:avLst/>
              <a:gdLst>
                <a:gd name="connsiteX0" fmla="*/ 0 w 883787"/>
                <a:gd name="connsiteY0" fmla="*/ 441894 h 883787"/>
                <a:gd name="connsiteX1" fmla="*/ 441894 w 883787"/>
                <a:gd name="connsiteY1" fmla="*/ 0 h 883787"/>
                <a:gd name="connsiteX2" fmla="*/ 883788 w 883787"/>
                <a:gd name="connsiteY2" fmla="*/ 441894 h 883787"/>
                <a:gd name="connsiteX3" fmla="*/ 441894 w 883787"/>
                <a:gd name="connsiteY3" fmla="*/ 883788 h 883787"/>
                <a:gd name="connsiteX4" fmla="*/ 0 w 883787"/>
                <a:gd name="connsiteY4" fmla="*/ 441894 h 88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787" h="883787">
                  <a:moveTo>
                    <a:pt x="0" y="441894"/>
                  </a:moveTo>
                  <a:cubicBezTo>
                    <a:pt x="0" y="197843"/>
                    <a:pt x="197843" y="0"/>
                    <a:pt x="441894" y="0"/>
                  </a:cubicBezTo>
                  <a:cubicBezTo>
                    <a:pt x="685945" y="0"/>
                    <a:pt x="883788" y="197843"/>
                    <a:pt x="883788" y="441894"/>
                  </a:cubicBezTo>
                  <a:cubicBezTo>
                    <a:pt x="883788" y="685945"/>
                    <a:pt x="685945" y="883788"/>
                    <a:pt x="441894" y="883788"/>
                  </a:cubicBezTo>
                  <a:cubicBezTo>
                    <a:pt x="197843" y="883788"/>
                    <a:pt x="0" y="685945"/>
                    <a:pt x="0" y="441894"/>
                  </a:cubicBezTo>
                  <a:close/>
                </a:path>
              </a:pathLst>
            </a:cu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145938" tIns="145938" rIns="145938" bIns="145938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/>
                <a:t>DM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4450135" y="3408038"/>
              <a:ext cx="883787" cy="883787"/>
            </a:xfrm>
            <a:custGeom>
              <a:avLst/>
              <a:gdLst>
                <a:gd name="connsiteX0" fmla="*/ 0 w 883787"/>
                <a:gd name="connsiteY0" fmla="*/ 441894 h 883787"/>
                <a:gd name="connsiteX1" fmla="*/ 441894 w 883787"/>
                <a:gd name="connsiteY1" fmla="*/ 0 h 883787"/>
                <a:gd name="connsiteX2" fmla="*/ 883788 w 883787"/>
                <a:gd name="connsiteY2" fmla="*/ 441894 h 883787"/>
                <a:gd name="connsiteX3" fmla="*/ 441894 w 883787"/>
                <a:gd name="connsiteY3" fmla="*/ 883788 h 883787"/>
                <a:gd name="connsiteX4" fmla="*/ 0 w 883787"/>
                <a:gd name="connsiteY4" fmla="*/ 441894 h 88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787" h="883787">
                  <a:moveTo>
                    <a:pt x="0" y="441894"/>
                  </a:moveTo>
                  <a:cubicBezTo>
                    <a:pt x="0" y="197843"/>
                    <a:pt x="197843" y="0"/>
                    <a:pt x="441894" y="0"/>
                  </a:cubicBezTo>
                  <a:cubicBezTo>
                    <a:pt x="685945" y="0"/>
                    <a:pt x="883788" y="197843"/>
                    <a:pt x="883788" y="441894"/>
                  </a:cubicBezTo>
                  <a:cubicBezTo>
                    <a:pt x="883788" y="685945"/>
                    <a:pt x="685945" y="883788"/>
                    <a:pt x="441894" y="883788"/>
                  </a:cubicBezTo>
                  <a:cubicBezTo>
                    <a:pt x="197843" y="883788"/>
                    <a:pt x="0" y="685945"/>
                    <a:pt x="0" y="441894"/>
                  </a:cubicBezTo>
                  <a:close/>
                </a:path>
              </a:pathLst>
            </a:cu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5938" tIns="145938" rIns="145938" bIns="145938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/>
                <a:t>PH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2975055" y="3408038"/>
              <a:ext cx="883787" cy="883787"/>
            </a:xfrm>
            <a:custGeom>
              <a:avLst/>
              <a:gdLst>
                <a:gd name="connsiteX0" fmla="*/ 0 w 883787"/>
                <a:gd name="connsiteY0" fmla="*/ 441894 h 883787"/>
                <a:gd name="connsiteX1" fmla="*/ 441894 w 883787"/>
                <a:gd name="connsiteY1" fmla="*/ 0 h 883787"/>
                <a:gd name="connsiteX2" fmla="*/ 883788 w 883787"/>
                <a:gd name="connsiteY2" fmla="*/ 441894 h 883787"/>
                <a:gd name="connsiteX3" fmla="*/ 441894 w 883787"/>
                <a:gd name="connsiteY3" fmla="*/ 883788 h 883787"/>
                <a:gd name="connsiteX4" fmla="*/ 0 w 883787"/>
                <a:gd name="connsiteY4" fmla="*/ 441894 h 88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787" h="883787">
                  <a:moveTo>
                    <a:pt x="0" y="441894"/>
                  </a:moveTo>
                  <a:cubicBezTo>
                    <a:pt x="0" y="197843"/>
                    <a:pt x="197843" y="0"/>
                    <a:pt x="441894" y="0"/>
                  </a:cubicBezTo>
                  <a:cubicBezTo>
                    <a:pt x="685945" y="0"/>
                    <a:pt x="883788" y="197843"/>
                    <a:pt x="883788" y="441894"/>
                  </a:cubicBezTo>
                  <a:cubicBezTo>
                    <a:pt x="883788" y="685945"/>
                    <a:pt x="685945" y="883788"/>
                    <a:pt x="441894" y="883788"/>
                  </a:cubicBezTo>
                  <a:cubicBezTo>
                    <a:pt x="197843" y="883788"/>
                    <a:pt x="0" y="685945"/>
                    <a:pt x="0" y="441894"/>
                  </a:cubicBezTo>
                  <a:close/>
                </a:path>
              </a:pathLst>
            </a:cu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5938" tIns="145938" rIns="145938" bIns="145938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/>
                <a:t>Web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4450134" y="5106113"/>
              <a:ext cx="942777" cy="915633"/>
            </a:xfrm>
            <a:custGeom>
              <a:avLst/>
              <a:gdLst>
                <a:gd name="connsiteX0" fmla="*/ 0 w 883787"/>
                <a:gd name="connsiteY0" fmla="*/ 441894 h 883787"/>
                <a:gd name="connsiteX1" fmla="*/ 441894 w 883787"/>
                <a:gd name="connsiteY1" fmla="*/ 0 h 883787"/>
                <a:gd name="connsiteX2" fmla="*/ 883788 w 883787"/>
                <a:gd name="connsiteY2" fmla="*/ 441894 h 883787"/>
                <a:gd name="connsiteX3" fmla="*/ 441894 w 883787"/>
                <a:gd name="connsiteY3" fmla="*/ 883788 h 883787"/>
                <a:gd name="connsiteX4" fmla="*/ 0 w 883787"/>
                <a:gd name="connsiteY4" fmla="*/ 441894 h 88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787" h="883787">
                  <a:moveTo>
                    <a:pt x="0" y="441894"/>
                  </a:moveTo>
                  <a:cubicBezTo>
                    <a:pt x="0" y="197843"/>
                    <a:pt x="197843" y="0"/>
                    <a:pt x="441894" y="0"/>
                  </a:cubicBezTo>
                  <a:cubicBezTo>
                    <a:pt x="685945" y="0"/>
                    <a:pt x="883788" y="197843"/>
                    <a:pt x="883788" y="441894"/>
                  </a:cubicBezTo>
                  <a:cubicBezTo>
                    <a:pt x="883788" y="685945"/>
                    <a:pt x="685945" y="883788"/>
                    <a:pt x="441894" y="883788"/>
                  </a:cubicBezTo>
                  <a:cubicBezTo>
                    <a:pt x="197843" y="883788"/>
                    <a:pt x="0" y="685945"/>
                    <a:pt x="0" y="441894"/>
                  </a:cubicBez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45938" tIns="145938" rIns="145938" bIns="145938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  Y/N</a:t>
              </a:r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>
            <a:off x="2725667" y="3863714"/>
            <a:ext cx="1831870" cy="33682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5" idx="3"/>
          </p:cNvCxnSpPr>
          <p:nvPr/>
        </p:nvCxnSpPr>
        <p:spPr>
          <a:xfrm>
            <a:off x="3302130" y="4700505"/>
            <a:ext cx="1195878" cy="486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381502" y="3883557"/>
            <a:ext cx="1663167" cy="336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67965" y="2567813"/>
            <a:ext cx="268393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 dirty="0"/>
              <a:t>Path</a:t>
            </a:r>
            <a:r>
              <a:rPr lang="en-US" i="1" dirty="0"/>
              <a:t>: ADV/DM-PH-PAS</a:t>
            </a:r>
          </a:p>
        </p:txBody>
      </p:sp>
      <p:cxnSp>
        <p:nvCxnSpPr>
          <p:cNvPr id="54" name="Straight Arrow Connector 53"/>
          <p:cNvCxnSpPr>
            <a:endCxn id="44" idx="1"/>
          </p:cNvCxnSpPr>
          <p:nvPr/>
        </p:nvCxnSpPr>
        <p:spPr>
          <a:xfrm flipH="1">
            <a:off x="4478164" y="3886145"/>
            <a:ext cx="487132" cy="33683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96522" y="4737598"/>
            <a:ext cx="0" cy="43997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332868" y="5766541"/>
            <a:ext cx="305063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 dirty="0"/>
              <a:t>CPQ</a:t>
            </a:r>
            <a:r>
              <a:rPr lang="en-US" i="1" dirty="0"/>
              <a:t>: P(Client =Y |Web=0)</a:t>
            </a:r>
          </a:p>
        </p:txBody>
      </p:sp>
      <p:sp>
        <p:nvSpPr>
          <p:cNvPr id="9" name="Flowchart: Alternate Process 8"/>
          <p:cNvSpPr/>
          <p:nvPr/>
        </p:nvSpPr>
        <p:spPr>
          <a:xfrm>
            <a:off x="1615441" y="767386"/>
            <a:ext cx="8944495" cy="1577259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Alternate Process 1"/>
          <p:cNvSpPr txBox="1">
            <a:spLocks/>
          </p:cNvSpPr>
          <p:nvPr/>
        </p:nvSpPr>
        <p:spPr>
          <a:xfrm>
            <a:off x="5563722" y="2480988"/>
            <a:ext cx="4954884" cy="3352653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176502" indent="-176502" algn="l" defTabSz="897920" rtl="0" eaLnBrk="1" fontAlgn="base" hangingPunct="1">
              <a:lnSpc>
                <a:spcPct val="101000"/>
              </a:lnSpc>
              <a:spcBef>
                <a:spcPts val="706"/>
              </a:spcBef>
              <a:spcAft>
                <a:spcPts val="88"/>
              </a:spcAft>
              <a:buSzPct val="95000"/>
              <a:buFont typeface="Arial" pitchFamily="34" charset="0"/>
              <a:buChar char="•"/>
              <a:defRPr sz="1765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1287" indent="-151287" algn="l" defTabSz="897920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83822" indent="-172300" algn="l" defTabSz="897920" rtl="0" eaLnBrk="1" fontAlgn="base" hangingPunct="1">
              <a:lnSpc>
                <a:spcPct val="101000"/>
              </a:lnSpc>
              <a:spcBef>
                <a:spcPts val="265"/>
              </a:spcBef>
              <a:spcAft>
                <a:spcPts val="88"/>
              </a:spcAft>
              <a:buSzPct val="95000"/>
              <a:buFont typeface="Arial" pitchFamily="34" charset="0"/>
              <a:buChar char="–"/>
              <a:defRPr sz="1632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70130" indent="-165296" algn="l" defTabSz="897920" rtl="0" eaLnBrk="1" fontAlgn="base" hangingPunct="1">
              <a:lnSpc>
                <a:spcPct val="101000"/>
              </a:lnSpc>
              <a:spcBef>
                <a:spcPts val="265"/>
              </a:spcBef>
              <a:spcAft>
                <a:spcPts val="88"/>
              </a:spcAft>
              <a:buSzPct val="95000"/>
              <a:buFont typeface="Arial" pitchFamily="34" charset="0"/>
              <a:buChar char="•"/>
              <a:defRPr sz="1412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98640" indent="0" algn="l" defTabSz="89792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94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472279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21785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71290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20796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914400">
              <a:buFont typeface="Arial"/>
              <a:buChar char="•"/>
            </a:pPr>
            <a:r>
              <a:rPr lang="en-US" sz="2400" dirty="0">
                <a:solidFill>
                  <a:srgbClr val="003556"/>
                </a:solidFill>
              </a:rPr>
              <a:t>Rescue: Regularize through PGMs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sz="2400" dirty="0">
                <a:solidFill>
                  <a:srgbClr val="003556"/>
                </a:solidFill>
              </a:rPr>
              <a:t>Make use of conditional probabilities ~ BNs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sz="2400" dirty="0">
                <a:solidFill>
                  <a:srgbClr val="003556"/>
                </a:solidFill>
              </a:rPr>
              <a:t>Solution: for each ‘</a:t>
            </a:r>
            <a:r>
              <a:rPr lang="en-US" sz="2400" i="1" dirty="0">
                <a:solidFill>
                  <a:srgbClr val="003556"/>
                </a:solidFill>
              </a:rPr>
              <a:t>path</a:t>
            </a:r>
            <a:r>
              <a:rPr lang="en-US" sz="2400" dirty="0">
                <a:solidFill>
                  <a:srgbClr val="003556"/>
                </a:solidFill>
              </a:rPr>
              <a:t>’ calculate probabilistic estimates</a:t>
            </a:r>
          </a:p>
        </p:txBody>
      </p:sp>
    </p:spTree>
    <p:extLst>
      <p:ext uri="{BB962C8B-B14F-4D97-AF65-F5344CB8AC3E}">
        <p14:creationId xmlns:p14="http://schemas.microsoft.com/office/powerpoint/2010/main" val="107847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790700" y="996976"/>
            <a:ext cx="8551034" cy="52930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11609" y="1386175"/>
            <a:ext cx="85129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Marketing leads are exposed numerous channels, and it creates complex cross-channel relationship that makes campaign difficult to execute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difficult to isolate how much credit should be attributed towards each channel.  This can have big impact on how much budget /efforts should be put  into any particular channel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 there sequences that are better at driving leads than others? Build model  and Conduct Path Analysis and Produce weights to channel contribution for each path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RNNs have shown great promises on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sequence-modelling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 but can we solve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memorizing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shortcomings especially when data size is limited) 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0" y="762000"/>
            <a:ext cx="8534400" cy="0"/>
          </a:xfrm>
          <a:prstGeom prst="line">
            <a:avLst/>
          </a:prstGeom>
          <a:ln>
            <a:solidFill>
              <a:srgbClr val="961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76400" y="288639"/>
            <a:ext cx="739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CONTEXT</a:t>
            </a:r>
            <a:endParaRPr lang="en-US" sz="12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852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977414" y="3988581"/>
            <a:ext cx="6489236" cy="203132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 dirty="0"/>
              <a:t>Touch Point Facts</a:t>
            </a:r>
          </a:p>
          <a:p>
            <a:endParaRPr lang="en-US" b="1" i="1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Touches range from 1 </a:t>
            </a:r>
            <a:r>
              <a:rPr lang="mr-IN" dirty="0"/>
              <a:t>–</a:t>
            </a:r>
            <a:r>
              <a:rPr lang="en-US" dirty="0"/>
              <a:t> 100+ , median 15 touches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Possible space: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~ 5T  </a:t>
            </a:r>
            <a:r>
              <a:rPr lang="en-US" dirty="0"/>
              <a:t>Paths! (ordered sequence)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Even sequence length of 10 ~ 300M paths!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Very sparse evidence (~ typically 1M observations)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0" y="762000"/>
            <a:ext cx="8534400" cy="0"/>
          </a:xfrm>
          <a:prstGeom prst="line">
            <a:avLst/>
          </a:prstGeom>
          <a:ln>
            <a:solidFill>
              <a:srgbClr val="961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76400" y="288639"/>
            <a:ext cx="739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COMBINATIONS</a:t>
            </a:r>
            <a:endParaRPr lang="en-US" sz="12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 rot="16200000">
            <a:off x="-1786958" y="2358057"/>
            <a:ext cx="6173023" cy="286864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Marketing Channels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991240790"/>
              </p:ext>
            </p:extLst>
          </p:nvPr>
        </p:nvGraphicFramePr>
        <p:xfrm>
          <a:off x="3048000" y="1397000"/>
          <a:ext cx="6229088" cy="536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1199931352"/>
              </p:ext>
            </p:extLst>
          </p:nvPr>
        </p:nvGraphicFramePr>
        <p:xfrm>
          <a:off x="3077184" y="2070651"/>
          <a:ext cx="6229088" cy="536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1974200666"/>
              </p:ext>
            </p:extLst>
          </p:nvPr>
        </p:nvGraphicFramePr>
        <p:xfrm>
          <a:off x="3049500" y="2801165"/>
          <a:ext cx="6229088" cy="536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" name="Oval Callout 2"/>
          <p:cNvSpPr/>
          <p:nvPr/>
        </p:nvSpPr>
        <p:spPr>
          <a:xfrm>
            <a:off x="1676401" y="1254880"/>
            <a:ext cx="1003069" cy="678486"/>
          </a:xfrm>
          <a:prstGeom prst="wedgeEllipseCallout">
            <a:avLst>
              <a:gd name="adj1" fmla="val 90076"/>
              <a:gd name="adj2" fmla="val 21683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Touch-Points</a:t>
            </a:r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1676400" y="1263655"/>
            <a:ext cx="1003069" cy="678486"/>
          </a:xfrm>
          <a:prstGeom prst="wedgeEllipseCallout">
            <a:avLst>
              <a:gd name="adj1" fmla="val 90905"/>
              <a:gd name="adj2" fmla="val 10167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Touch-Points</a:t>
            </a:r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12" name="Oval Callout 11"/>
          <p:cNvSpPr/>
          <p:nvPr/>
        </p:nvSpPr>
        <p:spPr>
          <a:xfrm>
            <a:off x="1668085" y="1246105"/>
            <a:ext cx="1003069" cy="678486"/>
          </a:xfrm>
          <a:prstGeom prst="wedgeEllipseCallout">
            <a:avLst>
              <a:gd name="adj1" fmla="val 84275"/>
              <a:gd name="adj2" fmla="val 610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Touch-Points</a:t>
            </a:r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52535" y="2204116"/>
            <a:ext cx="23639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>
                <a:ln/>
                <a:solidFill>
                  <a:schemeClr val="accent3"/>
                </a:solidFill>
              </a:rPr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43412" y="2930069"/>
            <a:ext cx="23639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>
                <a:ln/>
                <a:solidFill>
                  <a:schemeClr val="accent3"/>
                </a:solidFill>
              </a:rPr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36258" y="1487954"/>
            <a:ext cx="23639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>
                <a:ln/>
                <a:solidFill>
                  <a:schemeClr val="accent3"/>
                </a:solidFill>
              </a:rPr>
              <a:t>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63656" y="1437717"/>
            <a:ext cx="504425" cy="504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16623" y="2180323"/>
            <a:ext cx="466061" cy="4660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16623" y="2894403"/>
            <a:ext cx="466061" cy="46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5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1706390" y="241561"/>
            <a:ext cx="7772400" cy="298543"/>
          </a:xfr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RNN AS SEQUENCE MODELER</a:t>
            </a:r>
          </a:p>
        </p:txBody>
      </p:sp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147817253"/>
              </p:ext>
            </p:extLst>
          </p:nvPr>
        </p:nvGraphicFramePr>
        <p:xfrm>
          <a:off x="1527431" y="893567"/>
          <a:ext cx="5051460" cy="26715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140243746"/>
              </p:ext>
            </p:extLst>
          </p:nvPr>
        </p:nvGraphicFramePr>
        <p:xfrm>
          <a:off x="1476064" y="3918597"/>
          <a:ext cx="5102827" cy="291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Subtitle 10"/>
          <p:cNvSpPr txBox="1">
            <a:spLocks/>
          </p:cNvSpPr>
          <p:nvPr/>
        </p:nvSpPr>
        <p:spPr>
          <a:xfrm>
            <a:off x="6942488" y="3817129"/>
            <a:ext cx="3725513" cy="26554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6502" indent="-176502" algn="l" defTabSz="897920" rtl="0" eaLnBrk="1" fontAlgn="base" hangingPunct="1">
              <a:lnSpc>
                <a:spcPct val="101000"/>
              </a:lnSpc>
              <a:spcBef>
                <a:spcPts val="706"/>
              </a:spcBef>
              <a:spcAft>
                <a:spcPts val="88"/>
              </a:spcAft>
              <a:buSzPct val="95000"/>
              <a:buFont typeface="Arial" pitchFamily="34" charset="0"/>
              <a:buChar char="•"/>
              <a:defRPr sz="1765" kern="1200" baseline="0">
                <a:solidFill>
                  <a:srgbClr val="6C6F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51287" indent="-151287" algn="l" defTabSz="897920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765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83822" indent="-172300" algn="l" defTabSz="897920" rtl="0" eaLnBrk="1" fontAlgn="base" hangingPunct="1">
              <a:lnSpc>
                <a:spcPct val="101000"/>
              </a:lnSpc>
              <a:spcBef>
                <a:spcPts val="265"/>
              </a:spcBef>
              <a:spcAft>
                <a:spcPts val="88"/>
              </a:spcAft>
              <a:buSzPct val="95000"/>
              <a:buFont typeface="Arial" pitchFamily="34" charset="0"/>
              <a:buChar char="–"/>
              <a:defRPr sz="1632" kern="1200" baseline="0">
                <a:solidFill>
                  <a:srgbClr val="6C6F7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70130" indent="-165296" algn="l" defTabSz="897920" rtl="0" eaLnBrk="1" fontAlgn="base" hangingPunct="1">
              <a:lnSpc>
                <a:spcPct val="101000"/>
              </a:lnSpc>
              <a:spcBef>
                <a:spcPts val="265"/>
              </a:spcBef>
              <a:spcAft>
                <a:spcPts val="88"/>
              </a:spcAft>
              <a:buSzPct val="95000"/>
              <a:buFont typeface="Arial" pitchFamily="34" charset="0"/>
              <a:buChar char="•"/>
              <a:defRPr sz="1412" kern="1200" baseline="0">
                <a:solidFill>
                  <a:srgbClr val="6C6F70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98640" indent="0" algn="l" defTabSz="89792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94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472279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21785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71290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0796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Prominent when data size is small compared to possibilities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More skewed the strength of evidence - higher the discontinuity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Higher dropout rate helps </a:t>
            </a:r>
            <a:r>
              <a:rPr lang="mr-IN" sz="1600" dirty="0">
                <a:solidFill>
                  <a:schemeClr val="accent1"/>
                </a:solidFill>
              </a:rPr>
              <a:t>–</a:t>
            </a:r>
            <a:r>
              <a:rPr lang="en-US" sz="1600" dirty="0">
                <a:solidFill>
                  <a:schemeClr val="accent1"/>
                </a:solidFill>
              </a:rPr>
              <a:t> may not solve it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True features (z) are latent unobservable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can we do better ? </a:t>
            </a:r>
          </a:p>
        </p:txBody>
      </p:sp>
      <p:sp>
        <p:nvSpPr>
          <p:cNvPr id="25" name="Oval Callout 24"/>
          <p:cNvSpPr/>
          <p:nvPr/>
        </p:nvSpPr>
        <p:spPr>
          <a:xfrm>
            <a:off x="7860393" y="1109217"/>
            <a:ext cx="1821288" cy="1243565"/>
          </a:xfrm>
          <a:prstGeom prst="wedgeEllipseCallout">
            <a:avLst>
              <a:gd name="adj1" fmla="val -199971"/>
              <a:gd name="adj2" fmla="val 7770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Touch-Points</a:t>
            </a:r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3250058" y="1325366"/>
            <a:ext cx="770562" cy="400692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99052" y="2597649"/>
            <a:ext cx="770562" cy="400692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Callout 26"/>
          <p:cNvSpPr/>
          <p:nvPr/>
        </p:nvSpPr>
        <p:spPr>
          <a:xfrm>
            <a:off x="7774774" y="1109217"/>
            <a:ext cx="2132938" cy="1488433"/>
          </a:xfrm>
          <a:prstGeom prst="wedgeEllipseCallout">
            <a:avLst>
              <a:gd name="adj1" fmla="val -229503"/>
              <a:gd name="adj2" fmla="val -2916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Points - of Discontinuities</a:t>
            </a:r>
          </a:p>
          <a:p>
            <a:pPr algn="ctr"/>
            <a:endParaRPr lang="en-US" sz="1200" b="1" i="1" dirty="0">
              <a:solidFill>
                <a:schemeClr val="accent1"/>
              </a:solidFill>
            </a:endParaRPr>
          </a:p>
          <a:p>
            <a:pPr algn="ctr"/>
            <a:r>
              <a:rPr lang="en-US" sz="1200" b="1" i="1" dirty="0">
                <a:solidFill>
                  <a:schemeClr val="accent1"/>
                </a:solidFill>
              </a:rPr>
              <a:t>“Modeling of Symptoms ”</a:t>
            </a:r>
            <a:endParaRPr lang="en-US" sz="1100" b="1" i="1" dirty="0">
              <a:solidFill>
                <a:schemeClr val="accent1"/>
              </a:solidFill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="" xmlns:a16="http://schemas.microsoft.com/office/drawing/2014/main" id="{2D06D525-EE3A-4D11-9FE1-B55CE7BF055F}"/>
              </a:ext>
            </a:extLst>
          </p:cNvPr>
          <p:cNvSpPr/>
          <p:nvPr/>
        </p:nvSpPr>
        <p:spPr>
          <a:xfrm rot="5400000">
            <a:off x="4151706" y="2671372"/>
            <a:ext cx="367716" cy="2354317"/>
          </a:xfrm>
          <a:prstGeom prst="leftBrace">
            <a:avLst>
              <a:gd name="adj1" fmla="val 28584"/>
              <a:gd name="adj2" fmla="val 484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3996049" y="3533047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i="1" dirty="0"/>
              <a:t>Extremities</a:t>
            </a:r>
          </a:p>
        </p:txBody>
      </p:sp>
    </p:spTree>
    <p:extLst>
      <p:ext uri="{BB962C8B-B14F-4D97-AF65-F5344CB8AC3E}">
        <p14:creationId xmlns:p14="http://schemas.microsoft.com/office/powerpoint/2010/main" val="210713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Alternate Process 1"/>
          <p:cNvSpPr/>
          <p:nvPr/>
        </p:nvSpPr>
        <p:spPr>
          <a:xfrm>
            <a:off x="1706391" y="4202130"/>
            <a:ext cx="5443161" cy="2655870"/>
          </a:xfrm>
          <a:prstGeom prst="rightArrow">
            <a:avLst>
              <a:gd name="adj1" fmla="val 90945"/>
              <a:gd name="adj2" fmla="val 2637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1706390" y="241561"/>
            <a:ext cx="7772400" cy="298543"/>
          </a:xfr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RNN AS SEQUENCE MODELER</a:t>
            </a:r>
          </a:p>
        </p:txBody>
      </p:sp>
      <p:sp>
        <p:nvSpPr>
          <p:cNvPr id="3" name="Rectangle 2"/>
          <p:cNvSpPr/>
          <p:nvPr/>
        </p:nvSpPr>
        <p:spPr>
          <a:xfrm>
            <a:off x="1908882" y="4841397"/>
            <a:ext cx="30976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Ch_1_1_2_</a:t>
            </a:r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dirty="0"/>
              <a:t>_6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12458" y="5409781"/>
            <a:ext cx="31025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Ch_1_1_2_</a:t>
            </a:r>
            <a:r>
              <a:rPr lang="en-US" dirty="0" smtClean="0">
                <a:solidFill>
                  <a:srgbClr val="7030A0"/>
                </a:solidFill>
              </a:rPr>
              <a:t>5</a:t>
            </a:r>
            <a:r>
              <a:rPr lang="en-US" dirty="0" smtClean="0"/>
              <a:t>_6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45276" y="4851006"/>
            <a:ext cx="85914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dirty="0" smtClean="0"/>
              <a:t>47%</a:t>
            </a:r>
            <a:endParaRPr lang="pt-BR" dirty="0"/>
          </a:p>
        </p:txBody>
      </p:sp>
      <p:sp>
        <p:nvSpPr>
          <p:cNvPr id="13" name="Rectangle 12"/>
          <p:cNvSpPr/>
          <p:nvPr/>
        </p:nvSpPr>
        <p:spPr>
          <a:xfrm>
            <a:off x="5558773" y="5409467"/>
            <a:ext cx="85914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dirty="0" smtClean="0"/>
              <a:t>99%</a:t>
            </a:r>
            <a:endParaRPr lang="pt-BR" dirty="0"/>
          </a:p>
        </p:txBody>
      </p:sp>
      <p:sp>
        <p:nvSpPr>
          <p:cNvPr id="5" name="Right Arrow 4"/>
          <p:cNvSpPr/>
          <p:nvPr/>
        </p:nvSpPr>
        <p:spPr>
          <a:xfrm>
            <a:off x="5193989" y="5149076"/>
            <a:ext cx="238118" cy="7341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536493" y="4566668"/>
            <a:ext cx="2728442" cy="9194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001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Increase of</a:t>
            </a:r>
          </a:p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~ 2 folds !!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46151" y="5948399"/>
            <a:ext cx="31025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Ch_1_1_2_</a:t>
            </a:r>
            <a:r>
              <a:rPr lang="en-US" dirty="0" smtClean="0">
                <a:solidFill>
                  <a:srgbClr val="7030A0"/>
                </a:solidFill>
              </a:rPr>
              <a:t>0</a:t>
            </a:r>
            <a:r>
              <a:rPr lang="en-US" dirty="0" smtClean="0"/>
              <a:t>_6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561606" y="5936422"/>
            <a:ext cx="85914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dirty="0" smtClean="0"/>
              <a:t>0</a:t>
            </a:r>
            <a:r>
              <a:rPr lang="pt-BR" dirty="0"/>
              <a:t>%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536493" y="5883241"/>
            <a:ext cx="2728442" cy="5107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001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Drops to </a:t>
            </a: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~0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 </a:t>
            </a: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5400000">
            <a:off x="6454375" y="5436091"/>
            <a:ext cx="1737598" cy="2281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2412605772"/>
              </p:ext>
            </p:extLst>
          </p:nvPr>
        </p:nvGraphicFramePr>
        <p:xfrm>
          <a:off x="1527431" y="996168"/>
          <a:ext cx="5051460" cy="2880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Subtitle 10"/>
          <p:cNvSpPr txBox="1">
            <a:spLocks/>
          </p:cNvSpPr>
          <p:nvPr/>
        </p:nvSpPr>
        <p:spPr>
          <a:xfrm>
            <a:off x="6767826" y="1012284"/>
            <a:ext cx="3725513" cy="2655451"/>
          </a:xfrm>
          <a:prstGeom prst="rect">
            <a:avLst/>
          </a:prstGeom>
        </p:spPr>
        <p:txBody>
          <a:bodyPr>
            <a:normAutofit/>
          </a:bodyPr>
          <a:lstStyle>
            <a:lvl1pPr marL="176502" indent="-176502" algn="l" defTabSz="897920" rtl="0" eaLnBrk="1" fontAlgn="base" hangingPunct="1">
              <a:lnSpc>
                <a:spcPct val="101000"/>
              </a:lnSpc>
              <a:spcBef>
                <a:spcPts val="706"/>
              </a:spcBef>
              <a:spcAft>
                <a:spcPts val="88"/>
              </a:spcAft>
              <a:buSzPct val="95000"/>
              <a:buFont typeface="Arial" pitchFamily="34" charset="0"/>
              <a:buChar char="•"/>
              <a:defRPr sz="1765" kern="1200" baseline="0">
                <a:solidFill>
                  <a:srgbClr val="6C6F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51287" indent="-151287" algn="l" defTabSz="897920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765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83822" indent="-172300" algn="l" defTabSz="897920" rtl="0" eaLnBrk="1" fontAlgn="base" hangingPunct="1">
              <a:lnSpc>
                <a:spcPct val="101000"/>
              </a:lnSpc>
              <a:spcBef>
                <a:spcPts val="265"/>
              </a:spcBef>
              <a:spcAft>
                <a:spcPts val="88"/>
              </a:spcAft>
              <a:buSzPct val="95000"/>
              <a:buFont typeface="Arial" pitchFamily="34" charset="0"/>
              <a:buChar char="–"/>
              <a:defRPr sz="1632" kern="1200" baseline="0">
                <a:solidFill>
                  <a:srgbClr val="6C6F7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70130" indent="-165296" algn="l" defTabSz="897920" rtl="0" eaLnBrk="1" fontAlgn="base" hangingPunct="1">
              <a:lnSpc>
                <a:spcPct val="101000"/>
              </a:lnSpc>
              <a:spcBef>
                <a:spcPts val="265"/>
              </a:spcBef>
              <a:spcAft>
                <a:spcPts val="88"/>
              </a:spcAft>
              <a:buSzPct val="95000"/>
              <a:buFont typeface="Arial" pitchFamily="34" charset="0"/>
              <a:buChar char="•"/>
              <a:defRPr sz="1412" kern="1200" baseline="0">
                <a:solidFill>
                  <a:srgbClr val="6C6F70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98640" indent="0" algn="l" defTabSz="89792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94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472279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21785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71290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0796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Stacking : 2 </a:t>
            </a:r>
            <a:r>
              <a:rPr lang="mr-IN" sz="1600" dirty="0">
                <a:solidFill>
                  <a:schemeClr val="accent1"/>
                </a:solidFill>
              </a:rPr>
              <a:t>–</a:t>
            </a:r>
            <a:r>
              <a:rPr lang="en-US" sz="1600" dirty="0">
                <a:solidFill>
                  <a:schemeClr val="accent1"/>
                </a:solidFill>
              </a:rPr>
              <a:t>layers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Seq. Length: 5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Dense: 2-layer with classifier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Optimizer: </a:t>
            </a:r>
            <a:r>
              <a:rPr lang="en-US" sz="1600" dirty="0" err="1">
                <a:solidFill>
                  <a:schemeClr val="accent1"/>
                </a:solidFill>
              </a:rPr>
              <a:t>RMSprop</a:t>
            </a:r>
            <a:endParaRPr lang="en-US" sz="1600" dirty="0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Loss: binary-cross-entropy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IN: </a:t>
            </a:r>
            <a:r>
              <a:rPr lang="en-US" sz="1600" dirty="0" smtClean="0">
                <a:solidFill>
                  <a:schemeClr val="accent1"/>
                </a:solidFill>
              </a:rPr>
              <a:t>3-dim </a:t>
            </a:r>
            <a:r>
              <a:rPr lang="en-US" sz="1600" dirty="0">
                <a:solidFill>
                  <a:schemeClr val="accent1"/>
                </a:solidFill>
              </a:rPr>
              <a:t>embedding of channels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accent1"/>
                </a:solidFill>
              </a:rPr>
              <a:t>Dropout </a:t>
            </a:r>
            <a:r>
              <a:rPr lang="en-US" sz="1600" dirty="0">
                <a:solidFill>
                  <a:schemeClr val="accent1"/>
                </a:solidFill>
              </a:rPr>
              <a:t>= </a:t>
            </a:r>
            <a:r>
              <a:rPr lang="en-US" sz="1600" dirty="0" smtClean="0">
                <a:solidFill>
                  <a:schemeClr val="accent1"/>
                </a:solidFill>
              </a:rPr>
              <a:t>0.2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62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2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2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0"/>
                                        <p:tgtEl>
                                          <p:spTgt spid="2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  <p:bldP spid="8" grpId="0" animBg="1"/>
      <p:bldP spid="4" grpId="0" animBg="1"/>
      <p:bldP spid="13" grpId="0" animBg="1"/>
      <p:bldP spid="5" grpId="0" animBg="1"/>
      <p:bldP spid="15" grpId="0" animBg="1"/>
      <p:bldP spid="16" grpId="0" animBg="1"/>
      <p:bldP spid="17" grpId="0" animBg="1"/>
      <p:bldP spid="18" grpId="0" animBg="1"/>
      <p:bldP spid="19" grpId="0" animBg="1"/>
      <p:bldGraphic spid="20" grpId="0">
        <p:bldSub>
          <a:bldChart bld="category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790700" y="996976"/>
            <a:ext cx="8551034" cy="52930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34899" y="1027035"/>
            <a:ext cx="851293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is not incorrect but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incomplete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~ any inferences will be incomplete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been modeling 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symptoms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not true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Longer the sequence – the worse it gets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Higher the number of channels - the worse it gets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it improve over time with more data? – Yes but that may take long time and the world would have moved on..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What's my confidence in the results – its hard to obtain if modeled directly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I get the most promising sequence or a set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 begin with?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about Next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Best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ctions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 – may not as we are modeling symptoms !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0" y="762000"/>
            <a:ext cx="8534400" cy="0"/>
          </a:xfrm>
          <a:prstGeom prst="line">
            <a:avLst/>
          </a:prstGeom>
          <a:ln>
            <a:solidFill>
              <a:srgbClr val="961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76400" y="288639"/>
            <a:ext cx="739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CAUSING IT</a:t>
            </a:r>
            <a:r>
              <a:rPr lang="mr-IN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2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534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14">
            <a:extLst>
              <a:ext uri="{FF2B5EF4-FFF2-40B4-BE49-F238E27FC236}">
                <a16:creationId xmlns="" xmlns:a16="http://schemas.microsoft.com/office/drawing/2014/main" id="{B799DB40-2177-4285-A30A-77E1087CC4E3}"/>
              </a:ext>
            </a:extLst>
          </p:cNvPr>
          <p:cNvSpPr/>
          <p:nvPr/>
        </p:nvSpPr>
        <p:spPr>
          <a:xfrm>
            <a:off x="2003558" y="4194744"/>
            <a:ext cx="8446728" cy="250985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2748595" y="796441"/>
            <a:ext cx="5710461" cy="2936823"/>
          </a:xfrm>
          <a:prstGeom prst="roundRect">
            <a:avLst/>
          </a:prstGeom>
          <a:solidFill>
            <a:srgbClr val="66CCFF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2745203" y="1270791"/>
            <a:ext cx="2768290" cy="1913001"/>
          </a:xfrm>
          <a:prstGeom prst="rect">
            <a:avLst/>
          </a:prstGeom>
        </p:spPr>
      </p:pic>
      <p:pic>
        <p:nvPicPr>
          <p:cNvPr id="54" name="Picture 2" descr="Image result for dense layer 1 outpu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795" y="1676189"/>
            <a:ext cx="2112578" cy="144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2003558" y="4118418"/>
            <a:ext cx="8254534" cy="20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Flowchart: Alternate Process 22"/>
          <p:cNvSpPr/>
          <p:nvPr/>
        </p:nvSpPr>
        <p:spPr>
          <a:xfrm>
            <a:off x="6546054" y="1269192"/>
            <a:ext cx="1621715" cy="2018538"/>
          </a:xfrm>
          <a:prstGeom prst="flowChartAlternateProcess">
            <a:avLst/>
          </a:prstGeom>
          <a:solidFill>
            <a:srgbClr val="F1EEDF">
              <a:alpha val="20000"/>
            </a:srgbClr>
          </a:solidFill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1695355" y="237528"/>
            <a:ext cx="8271488" cy="29854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ARCHITECTURE: DISENTAGLED VARIATIONAL ENCODER</a:t>
            </a:r>
          </a:p>
        </p:txBody>
      </p:sp>
      <p:sp>
        <p:nvSpPr>
          <p:cNvPr id="8" name="Left Brace 7"/>
          <p:cNvSpPr/>
          <p:nvPr/>
        </p:nvSpPr>
        <p:spPr>
          <a:xfrm>
            <a:off x="2264577" y="1067603"/>
            <a:ext cx="367716" cy="2354317"/>
          </a:xfrm>
          <a:prstGeom prst="leftBrace">
            <a:avLst>
              <a:gd name="adj1" fmla="val 28584"/>
              <a:gd name="adj2" fmla="val 484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805422" y="2054736"/>
            <a:ext cx="627745" cy="484632"/>
          </a:xfrm>
          <a:prstGeom prst="rightArrow">
            <a:avLst/>
          </a:prstGeom>
          <a:solidFill>
            <a:srgbClr val="B8A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endCxn id="61" idx="3"/>
          </p:cNvCxnSpPr>
          <p:nvPr/>
        </p:nvCxnSpPr>
        <p:spPr>
          <a:xfrm flipH="1" flipV="1">
            <a:off x="2980213" y="3470199"/>
            <a:ext cx="1066" cy="412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334151" y="3910019"/>
            <a:ext cx="1015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Embedding layer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19155" y="1417689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Dense layers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44302" y="3745132"/>
            <a:ext cx="227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STACKED RNN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750948" y="3830948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Information Flow</a:t>
            </a:r>
          </a:p>
        </p:txBody>
      </p:sp>
      <p:sp>
        <p:nvSpPr>
          <p:cNvPr id="36" name="TextBox 35"/>
          <p:cNvSpPr txBox="1"/>
          <p:nvPr/>
        </p:nvSpPr>
        <p:spPr>
          <a:xfrm rot="16200000">
            <a:off x="1866970" y="2049935"/>
            <a:ext cx="1488790" cy="2616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Input Layer</a:t>
            </a:r>
          </a:p>
        </p:txBody>
      </p:sp>
      <p:sp>
        <p:nvSpPr>
          <p:cNvPr id="2" name="Trapezoid 1"/>
          <p:cNvSpPr/>
          <p:nvPr/>
        </p:nvSpPr>
        <p:spPr>
          <a:xfrm rot="5400000">
            <a:off x="2745203" y="1270790"/>
            <a:ext cx="2768288" cy="1913001"/>
          </a:xfrm>
          <a:prstGeom prst="trapezoi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125718" y="1274081"/>
            <a:ext cx="1380466" cy="1941360"/>
          </a:xfrm>
          <a:prstGeom prst="rect">
            <a:avLst/>
          </a:prstGeom>
          <a:solidFill>
            <a:srgbClr val="F1EE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accent1"/>
                </a:solidFill>
              </a:rPr>
              <a:t>Latent </a:t>
            </a:r>
          </a:p>
          <a:p>
            <a:pPr algn="ctr"/>
            <a:r>
              <a:rPr lang="en-US" sz="1600" i="1" dirty="0">
                <a:solidFill>
                  <a:schemeClr val="accent1"/>
                </a:solidFill>
              </a:rPr>
              <a:t>Space</a:t>
            </a:r>
          </a:p>
          <a:p>
            <a:pPr algn="ctr"/>
            <a:r>
              <a:rPr lang="en-US" sz="1600" i="1" dirty="0">
                <a:solidFill>
                  <a:schemeClr val="accent1"/>
                </a:solidFill>
              </a:rPr>
              <a:t>(z)</a:t>
            </a:r>
          </a:p>
          <a:p>
            <a:pPr algn="ctr"/>
            <a:r>
              <a:rPr lang="en-US" sz="1600" i="1" dirty="0">
                <a:solidFill>
                  <a:schemeClr val="accent1"/>
                </a:solidFill>
              </a:rPr>
              <a:t>sampled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294575" y="1479378"/>
            <a:ext cx="0" cy="158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294576" y="3062095"/>
            <a:ext cx="1211609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218120" y="3770474"/>
            <a:ext cx="227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CLASSIFIER</a:t>
            </a:r>
          </a:p>
        </p:txBody>
      </p:sp>
      <p:sp>
        <p:nvSpPr>
          <p:cNvPr id="61" name="Rectangle 60"/>
          <p:cNvSpPr/>
          <p:nvPr/>
        </p:nvSpPr>
        <p:spPr>
          <a:xfrm rot="5400000">
            <a:off x="1769094" y="2097338"/>
            <a:ext cx="2422238" cy="32348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2012617" y="1932015"/>
            <a:ext cx="1935262" cy="323550"/>
            <a:chOff x="1187663" y="3786095"/>
            <a:chExt cx="1387346" cy="298151"/>
          </a:xfrm>
        </p:grpSpPr>
        <p:sp>
          <p:nvSpPr>
            <p:cNvPr id="9" name="Flowchart: Connector 8"/>
            <p:cNvSpPr/>
            <p:nvPr/>
          </p:nvSpPr>
          <p:spPr>
            <a:xfrm>
              <a:off x="1187663" y="3807463"/>
              <a:ext cx="262758" cy="276783"/>
            </a:xfrm>
            <a:prstGeom prst="flowChartConnector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/>
            <p:cNvSpPr/>
            <p:nvPr/>
          </p:nvSpPr>
          <p:spPr>
            <a:xfrm>
              <a:off x="1460929" y="3803185"/>
              <a:ext cx="262758" cy="276783"/>
            </a:xfrm>
            <a:prstGeom prst="flowChartConnector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/>
            <p:cNvSpPr/>
            <p:nvPr/>
          </p:nvSpPr>
          <p:spPr>
            <a:xfrm>
              <a:off x="1734195" y="3796515"/>
              <a:ext cx="262758" cy="276783"/>
            </a:xfrm>
            <a:prstGeom prst="flowChartConnector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/>
            <p:cNvSpPr/>
            <p:nvPr/>
          </p:nvSpPr>
          <p:spPr>
            <a:xfrm>
              <a:off x="2027195" y="3794235"/>
              <a:ext cx="262758" cy="285734"/>
            </a:xfrm>
            <a:prstGeom prst="flowChartConnector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/>
            <p:cNvSpPr/>
            <p:nvPr/>
          </p:nvSpPr>
          <p:spPr>
            <a:xfrm>
              <a:off x="2312251" y="3786095"/>
              <a:ext cx="262758" cy="276783"/>
            </a:xfrm>
            <a:prstGeom prst="flowChartConnector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Up Arrow 6"/>
          <p:cNvSpPr/>
          <p:nvPr/>
        </p:nvSpPr>
        <p:spPr>
          <a:xfrm rot="5400000">
            <a:off x="4811929" y="2004871"/>
            <a:ext cx="484632" cy="533158"/>
          </a:xfrm>
          <a:prstGeom prst="up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C078CABD-06AB-4DD4-A6F8-0B09760C99B2}"/>
                  </a:ext>
                </a:extLst>
              </p:cNvPr>
              <p:cNvSpPr/>
              <p:nvPr/>
            </p:nvSpPr>
            <p:spPr>
              <a:xfrm>
                <a:off x="5267032" y="1397036"/>
                <a:ext cx="309700" cy="257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1" i="1">
                        <a:solidFill>
                          <a:srgbClr val="00355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</m:oMath>
                </a14:m>
                <a:r>
                  <a:rPr lang="en-US" sz="1100" baseline="-25000" dirty="0"/>
                  <a:t>1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078CABD-06AB-4DD4-A6F8-0B09760C9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32" y="1397036"/>
                <a:ext cx="309700" cy="257699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84445BCC-5B03-4B85-884D-31FA2FEAFCED}"/>
                  </a:ext>
                </a:extLst>
              </p:cNvPr>
              <p:cNvSpPr/>
              <p:nvPr/>
            </p:nvSpPr>
            <p:spPr>
              <a:xfrm>
                <a:off x="6196484" y="2818849"/>
                <a:ext cx="309700" cy="257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1" i="1">
                        <a:solidFill>
                          <a:srgbClr val="00355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</m:oMath>
                </a14:m>
                <a:r>
                  <a:rPr lang="en-US" sz="1100" baseline="-25000" dirty="0"/>
                  <a:t>2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4445BCC-5B03-4B85-884D-31FA2FEAFC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484" y="2818849"/>
                <a:ext cx="309700" cy="257699"/>
              </a:xfrm>
              <a:prstGeom prst="rect">
                <a:avLst/>
              </a:prstGeom>
              <a:blipFill>
                <a:blip r:embed="rId5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11F7C0E5-7152-481B-99AC-89E6C25B777B}"/>
                  </a:ext>
                </a:extLst>
              </p:cNvPr>
              <p:cNvSpPr/>
              <p:nvPr/>
            </p:nvSpPr>
            <p:spPr>
              <a:xfrm>
                <a:off x="2491298" y="4245723"/>
                <a:ext cx="72094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i="1" u="sng" dirty="0">
                    <a:solidFill>
                      <a:srgbClr val="003556"/>
                    </a:solidFill>
                  </a:rPr>
                  <a:t>Minimize Loss </a:t>
                </a:r>
                <a:r>
                  <a:rPr lang="en-US" b="1" i="1" dirty="0">
                    <a:solidFill>
                      <a:srgbClr val="003556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l-GR" b="1" i="1">
                        <a:solidFill>
                          <a:srgbClr val="00355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𝜮</m:t>
                    </m:r>
                    <m:func>
                      <m:funcPr>
                        <m:ctrlPr>
                          <a:rPr lang="en-US" b="1" i="1">
                            <a:solidFill>
                              <a:srgbClr val="00355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a:rPr lang="el-GR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𝜷</m:t>
                        </m:r>
                        <m:r>
                          <a:rPr lang="en-US" b="1">
                            <a:solidFill>
                              <a:srgbClr val="00355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𝐥𝐨𝐠</m:t>
                        </m:r>
                      </m:fName>
                      <m:e>
                        <m:r>
                          <a:rPr lang="en-US" b="1" i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𝒒</m:t>
                        </m:r>
                        <m:d>
                          <m:dPr>
                            <m:ctrlPr>
                              <a:rPr lang="en-US" b="1" i="1">
                                <a:solidFill>
                                  <a:srgbClr val="003556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00355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  <m:e>
                            <m:r>
                              <a:rPr lang="en-US" b="1" i="1">
                                <a:solidFill>
                                  <a:srgbClr val="00355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rgbClr val="00355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unc>
                      <m:funcPr>
                        <m:ctrlPr>
                          <a:rPr lang="en-US" b="1" i="1">
                            <a:solidFill>
                              <a:srgbClr val="00355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a:rPr lang="en-US" b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𝐥𝐨𝐠</m:t>
                        </m:r>
                      </m:fName>
                      <m:e>
                        <m:r>
                          <a:rPr lang="en-US" b="1" i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𝒑</m:t>
                        </m:r>
                        <m:d>
                          <m:dPr>
                            <m:ctrlPr>
                              <a:rPr lang="en-US" b="1" i="1">
                                <a:solidFill>
                                  <a:srgbClr val="003556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00355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</m:d>
                        <m:r>
                          <a:rPr lang="en-US" b="1" i="1">
                            <a:solidFill>
                              <a:srgbClr val="00355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r>
                          <a:rPr lang="en-US" b="1" i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</m:t>
                        </m:r>
                        <m:func>
                          <m:funcPr>
                            <m:ctrlP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a:rPr lang="en-US" b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𝐥𝐨𝐠</m:t>
                            </m:r>
                          </m:fName>
                          <m:e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𝒌</m:t>
                                </m:r>
                              </m:e>
                              <m:e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1600" b="1" dirty="0">
                  <a:solidFill>
                    <a:srgbClr val="003556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1F7C0E5-7152-481B-99AC-89E6C25B7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298" y="4245723"/>
                <a:ext cx="7209404" cy="369332"/>
              </a:xfrm>
              <a:prstGeom prst="rect">
                <a:avLst/>
              </a:prstGeom>
              <a:blipFill>
                <a:blip r:embed="rId6"/>
                <a:stretch>
                  <a:fillRect l="-76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id="{2497D7A0-F931-46D9-812D-6D00E1F20D0B}"/>
                  </a:ext>
                </a:extLst>
              </p:cNvPr>
              <p:cNvSpPr/>
              <p:nvPr/>
            </p:nvSpPr>
            <p:spPr>
              <a:xfrm>
                <a:off x="2491298" y="4763704"/>
                <a:ext cx="7209404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i="1" u="sng" dirty="0">
                    <a:solidFill>
                      <a:srgbClr val="003556"/>
                    </a:solidFill>
                  </a:rPr>
                  <a:t>Disentangled</a:t>
                </a:r>
                <a:r>
                  <a:rPr lang="en-US" b="1" i="1" dirty="0">
                    <a:solidFill>
                      <a:srgbClr val="003556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3556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srgbClr val="003556"/>
                    </a:solidFill>
                  </a:rPr>
                  <a:t> 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3556"/>
                    </a:solidFill>
                  </a:rPr>
                  <a:t>Increasing </a:t>
                </a:r>
                <a14:m>
                  <m:oMath xmlns:m="http://schemas.openxmlformats.org/officeDocument/2006/math">
                    <m:r>
                      <a:rPr lang="el-GR" sz="1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sz="1600" dirty="0">
                    <a:solidFill>
                      <a:srgbClr val="003556"/>
                    </a:solidFill>
                  </a:rPr>
                  <a:t>-factor forces to use only a few latent variables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3556"/>
                    </a:solidFill>
                  </a:rPr>
                  <a:t>The latent variables will then represent causal features of the data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3556"/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rgbClr val="00355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  <m:r>
                      <a:rPr lang="en-US" sz="1600" b="1" i="1" baseline="-25000">
                        <a:solidFill>
                          <a:srgbClr val="003556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𝒊</m:t>
                    </m:r>
                  </m:oMath>
                </a14:m>
                <a:r>
                  <a:rPr lang="en-US" sz="1600" dirty="0">
                    <a:solidFill>
                      <a:srgbClr val="003556"/>
                    </a:solidFill>
                  </a:rPr>
                  <a:t> to be un-correlated (mean-field inference assumption)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1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sz="1600" dirty="0">
                    <a:solidFill>
                      <a:srgbClr val="003556"/>
                    </a:solidFill>
                  </a:rPr>
                  <a:t>-factor too small can overfit the data ~ “</a:t>
                </a:r>
                <a:r>
                  <a:rPr lang="en-US" sz="1600" i="1" dirty="0">
                    <a:solidFill>
                      <a:srgbClr val="003556"/>
                    </a:solidFill>
                  </a:rPr>
                  <a:t>posterior collapse”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1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sz="1600" dirty="0">
                    <a:solidFill>
                      <a:srgbClr val="003556"/>
                    </a:solidFill>
                  </a:rPr>
                  <a:t>-factor too big can hurt performance ~ keep accuracy on check</a:t>
                </a:r>
              </a:p>
              <a:p>
                <a:pPr lvl="1"/>
                <a:endParaRPr lang="en-US" sz="1600" dirty="0">
                  <a:solidFill>
                    <a:srgbClr val="003556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497D7A0-F931-46D9-812D-6D00E1F20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298" y="4763704"/>
                <a:ext cx="7209404" cy="1846659"/>
              </a:xfrm>
              <a:prstGeom prst="rect">
                <a:avLst/>
              </a:prstGeom>
              <a:blipFill rotWithShape="0">
                <a:blip r:embed="rId7"/>
                <a:stretch>
                  <a:fillRect l="-761" t="-18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Left Brace 40">
            <a:extLst>
              <a:ext uri="{FF2B5EF4-FFF2-40B4-BE49-F238E27FC236}">
                <a16:creationId xmlns="" xmlns:a16="http://schemas.microsoft.com/office/drawing/2014/main" id="{2D06D525-EE3A-4D11-9FE1-B55CE7BF055F}"/>
              </a:ext>
            </a:extLst>
          </p:cNvPr>
          <p:cNvSpPr/>
          <p:nvPr/>
        </p:nvSpPr>
        <p:spPr>
          <a:xfrm rot="10800000">
            <a:off x="8627912" y="1074230"/>
            <a:ext cx="367716" cy="2354317"/>
          </a:xfrm>
          <a:prstGeom prst="leftBrace">
            <a:avLst>
              <a:gd name="adj1" fmla="val 28584"/>
              <a:gd name="adj2" fmla="val 484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1A507B7A-C505-49D7-A247-7EA15F00E266}"/>
                  </a:ext>
                </a:extLst>
              </p:cNvPr>
              <p:cNvSpPr/>
              <p:nvPr/>
            </p:nvSpPr>
            <p:spPr>
              <a:xfrm>
                <a:off x="9008477" y="2078482"/>
                <a:ext cx="158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𝒑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e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𝒑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𝒛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A507B7A-C505-49D7-A247-7EA15F00E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477" y="2078482"/>
                <a:ext cx="1584216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FA6356D5-D3BB-4471-9E29-1A07C8B4BC9A}"/>
                  </a:ext>
                </a:extLst>
              </p:cNvPr>
              <p:cNvSpPr/>
              <p:nvPr/>
            </p:nvSpPr>
            <p:spPr>
              <a:xfrm>
                <a:off x="1654834" y="1996074"/>
                <a:ext cx="7160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00355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𝒑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003556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003556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A6356D5-D3BB-4471-9E29-1A07C8B4B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834" y="1996074"/>
                <a:ext cx="716093" cy="369332"/>
              </a:xfrm>
              <a:prstGeom prst="rect">
                <a:avLst/>
              </a:prstGeom>
              <a:blipFill>
                <a:blip r:embed="rId9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 rot="16200000">
            <a:off x="5594361" y="2158276"/>
            <a:ext cx="1488790" cy="26161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Reparametrized</a:t>
            </a:r>
          </a:p>
        </p:txBody>
      </p:sp>
    </p:spTree>
    <p:extLst>
      <p:ext uri="{BB962C8B-B14F-4D97-AF65-F5344CB8AC3E}">
        <p14:creationId xmlns:p14="http://schemas.microsoft.com/office/powerpoint/2010/main" val="108345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1842099" y="4568423"/>
            <a:ext cx="8373302" cy="22147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Rounded Rectangle 13"/>
          <p:cNvSpPr/>
          <p:nvPr/>
        </p:nvSpPr>
        <p:spPr>
          <a:xfrm>
            <a:off x="1842099" y="841741"/>
            <a:ext cx="8373302" cy="357350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574639" y="1465805"/>
            <a:ext cx="10088804" cy="1410643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3542" y="237885"/>
            <a:ext cx="8271488" cy="2985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BAYSIAN NEURAL NETWORK AND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53124" y="994916"/>
                <a:ext cx="8284312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Bayesian Network as </a:t>
                </a:r>
                <a:r>
                  <a:rPr lang="en-US" sz="2000" dirty="0" err="1">
                    <a:solidFill>
                      <a:schemeClr val="accent1"/>
                    </a:solidFill>
                  </a:rPr>
                  <a:t>Variational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Encoders </a:t>
                </a:r>
              </a:p>
              <a:p>
                <a:endParaRPr lang="en-US" dirty="0">
                  <a:solidFill>
                    <a:srgbClr val="00355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3556"/>
                    </a:solidFill>
                  </a:rPr>
                  <a:t>We use Variational </a:t>
                </a:r>
                <a:r>
                  <a:rPr lang="en-US" sz="1400" dirty="0" smtClean="0">
                    <a:solidFill>
                      <a:srgbClr val="003556"/>
                    </a:solidFill>
                  </a:rPr>
                  <a:t>Inference </a:t>
                </a:r>
                <a:r>
                  <a:rPr lang="en-US" sz="1400" dirty="0">
                    <a:solidFill>
                      <a:srgbClr val="003556"/>
                    </a:solidFill>
                  </a:rPr>
                  <a:t>to learn posterior probabilities in latent space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003556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sz="1400" b="1" dirty="0">
                  <a:solidFill>
                    <a:srgbClr val="00355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00355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3556"/>
                    </a:solidFill>
                  </a:rPr>
                  <a:t>Since true posterior </a:t>
                </a:r>
                <a:r>
                  <a:rPr lang="en-US" sz="1400" i="1" dirty="0">
                    <a:solidFill>
                      <a:srgbClr val="003556"/>
                    </a:solidFill>
                  </a:rPr>
                  <a:t>p </a:t>
                </a:r>
                <a:r>
                  <a:rPr lang="en-US" sz="1400" dirty="0">
                    <a:solidFill>
                      <a:srgbClr val="003556"/>
                    </a:solidFill>
                  </a:rPr>
                  <a:t> is unknown  ~ approximated by </a:t>
                </a:r>
                <a:r>
                  <a:rPr lang="en-US" sz="1400" dirty="0" err="1">
                    <a:solidFill>
                      <a:srgbClr val="003556"/>
                    </a:solidFill>
                  </a:rPr>
                  <a:t>variational</a:t>
                </a:r>
                <a:r>
                  <a:rPr lang="en-US" sz="1400" dirty="0">
                    <a:solidFill>
                      <a:srgbClr val="003556"/>
                    </a:solidFill>
                  </a:rPr>
                  <a:t> distribution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rgbClr val="00355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𝒒</m:t>
                    </m:r>
                    <m:d>
                      <m:dPr>
                        <m:ctrlPr>
                          <a:rPr lang="en-US" sz="1400" b="1" i="1">
                            <a:solidFill>
                              <a:srgbClr val="00355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400" b="1" i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  <m:e>
                        <m:r>
                          <a:rPr lang="en-US" sz="1400" b="1" i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400" i="1" dirty="0">
                    <a:solidFill>
                      <a:srgbClr val="003556"/>
                    </a:solidFill>
                  </a:rPr>
                  <a:t> </a:t>
                </a:r>
                <a:r>
                  <a:rPr lang="en-US" sz="1400" dirty="0">
                    <a:solidFill>
                      <a:srgbClr val="003556"/>
                    </a:solidFill>
                  </a:rPr>
                  <a:t>stochastic “encoder”  and likelihood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𝒑</m:t>
                    </m:r>
                    <m:d>
                      <m:dPr>
                        <m:ctrlPr>
                          <a:rPr lang="en-US" sz="1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𝒌</m:t>
                        </m:r>
                      </m:e>
                      <m:e>
                        <m:r>
                          <a:rPr lang="en-US" sz="1400" b="1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rgbClr val="003556"/>
                    </a:solidFill>
                  </a:rPr>
                  <a:t> as stochastic “classifier”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00355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3556"/>
                    </a:solidFill>
                  </a:rPr>
                  <a:t>The loss objective to be </a:t>
                </a:r>
                <a:r>
                  <a:rPr lang="en-US" sz="1400" b="1" i="1" dirty="0">
                    <a:solidFill>
                      <a:srgbClr val="003556"/>
                    </a:solidFill>
                  </a:rPr>
                  <a:t>minimized</a:t>
                </a:r>
                <a:r>
                  <a:rPr lang="en-US" sz="1400" dirty="0">
                    <a:solidFill>
                      <a:srgbClr val="003556"/>
                    </a:solidFill>
                  </a:rPr>
                  <a:t>: </a:t>
                </a:r>
              </a:p>
              <a:p>
                <a:pPr marL="742950" lvl="1" indent="-285750">
                  <a:buFont typeface="Courier New" charset="0"/>
                  <a:buChar char="o"/>
                </a:pPr>
                <a:r>
                  <a:rPr lang="en-US" sz="1200" dirty="0">
                    <a:solidFill>
                      <a:srgbClr val="003556"/>
                    </a:solidFill>
                  </a:rPr>
                  <a:t>the </a:t>
                </a:r>
                <a:r>
                  <a:rPr lang="en-US" sz="1200" u="sng" dirty="0"/>
                  <a:t>regularized</a:t>
                </a:r>
                <a:r>
                  <a:rPr lang="en-US" sz="1200" dirty="0"/>
                  <a:t> </a:t>
                </a:r>
                <a:r>
                  <a:rPr lang="en-US" sz="1200" dirty="0">
                    <a:solidFill>
                      <a:srgbClr val="003556"/>
                    </a:solidFill>
                  </a:rPr>
                  <a:t>divergence between </a:t>
                </a:r>
                <a:r>
                  <a:rPr lang="en-US" sz="1200" i="1" dirty="0">
                    <a:solidFill>
                      <a:srgbClr val="003556"/>
                    </a:solidFill>
                  </a:rPr>
                  <a:t>p</a:t>
                </a:r>
                <a:r>
                  <a:rPr lang="en-US" sz="1200" dirty="0">
                    <a:solidFill>
                      <a:srgbClr val="003556"/>
                    </a:solidFill>
                  </a:rPr>
                  <a:t> and </a:t>
                </a:r>
                <a:r>
                  <a:rPr lang="en-US" sz="1200" i="1" dirty="0">
                    <a:solidFill>
                      <a:srgbClr val="003556"/>
                    </a:solidFill>
                  </a:rPr>
                  <a:t>q</a:t>
                </a:r>
                <a:r>
                  <a:rPr lang="en-US" sz="1200" dirty="0">
                    <a:solidFill>
                      <a:srgbClr val="003556"/>
                    </a:solidFill>
                  </a:rPr>
                  <a:t> and the </a:t>
                </a:r>
                <a:r>
                  <a:rPr lang="en-US" sz="1200" dirty="0">
                    <a:solidFill>
                      <a:srgbClr val="7030A0"/>
                    </a:solidFill>
                  </a:rPr>
                  <a:t>classification loss</a:t>
                </a:r>
              </a:p>
              <a:p>
                <a:pPr marL="742950" lvl="1" indent="-285750"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a:rPr lang="el-GR" sz="12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sz="1200" dirty="0">
                    <a:solidFill>
                      <a:srgbClr val="7030A0"/>
                    </a:solidFill>
                  </a:rPr>
                  <a:t> : </a:t>
                </a:r>
                <a:r>
                  <a:rPr lang="en-US" sz="1200" dirty="0">
                    <a:solidFill>
                      <a:srgbClr val="003556"/>
                    </a:solidFill>
                  </a:rPr>
                  <a:t>disentangled parameter </a:t>
                </a:r>
              </a:p>
              <a:p>
                <a:endParaRPr lang="en-US" sz="1400" b="1" i="1" u="sng" dirty="0">
                  <a:solidFill>
                    <a:srgbClr val="00355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b="1" i="1" u="sng" dirty="0">
                    <a:solidFill>
                      <a:srgbClr val="003556"/>
                    </a:solidFill>
                  </a:rPr>
                  <a:t>Minimize Loss </a:t>
                </a:r>
                <a:r>
                  <a:rPr lang="en-US" sz="1400" b="1" i="1" dirty="0">
                    <a:solidFill>
                      <a:srgbClr val="003556"/>
                    </a:solidFill>
                  </a:rPr>
                  <a:t>: </a:t>
                </a:r>
                <a:r>
                  <a:rPr lang="en-US" sz="1600" b="1" i="1" dirty="0">
                    <a:solidFill>
                      <a:srgbClr val="00355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sz="1400" b="1" i="1">
                        <a:solidFill>
                          <a:srgbClr val="00355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𝜮</m:t>
                    </m:r>
                    <m:func>
                      <m:funcPr>
                        <m:ctrlPr>
                          <a:rPr lang="en-US" sz="1400" b="1" i="1">
                            <a:solidFill>
                              <a:srgbClr val="00355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a:rPr lang="el-GR" sz="1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𝜷</m:t>
                        </m:r>
                        <m:r>
                          <a:rPr lang="en-US" sz="1400" b="1">
                            <a:solidFill>
                              <a:srgbClr val="00355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1400" b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𝐥𝐨𝐠</m:t>
                        </m:r>
                      </m:fName>
                      <m:e>
                        <m:r>
                          <a:rPr lang="en-US" sz="1400" b="1" i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𝒒</m:t>
                        </m:r>
                        <m:d>
                          <m:dPr>
                            <m:ctrlPr>
                              <a:rPr lang="en-US" sz="1400" b="1" i="1">
                                <a:solidFill>
                                  <a:srgbClr val="003556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400" b="1" i="1">
                                <a:solidFill>
                                  <a:srgbClr val="00355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  <m:e>
                            <m:r>
                              <a:rPr lang="en-US" sz="1400" b="1" i="1">
                                <a:solidFill>
                                  <a:srgbClr val="00355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sz="1400" b="1" i="1">
                        <a:solidFill>
                          <a:srgbClr val="00355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unc>
                      <m:funcPr>
                        <m:ctrlPr>
                          <a:rPr lang="en-US" sz="1400" b="1" i="1">
                            <a:solidFill>
                              <a:srgbClr val="00355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a:rPr lang="en-US" sz="1400" b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𝐥𝐨𝐠</m:t>
                        </m:r>
                      </m:fName>
                      <m:e>
                        <m:r>
                          <a:rPr lang="en-US" sz="1400" b="1" i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𝒑</m:t>
                        </m:r>
                        <m:d>
                          <m:dPr>
                            <m:ctrlPr>
                              <a:rPr lang="en-US" sz="1400" b="1" i="1">
                                <a:solidFill>
                                  <a:srgbClr val="003556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400" b="1" i="1">
                                <a:solidFill>
                                  <a:srgbClr val="00355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1400" b="1" i="1">
                            <a:solidFill>
                              <a:srgbClr val="00355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r>
                          <a:rPr lang="en-US" sz="1400" b="1" i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</m:t>
                        </m:r>
                        <m:func>
                          <m:funcPr>
                            <m:ctrlPr>
                              <a:rPr lang="en-US" sz="1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a:rPr lang="en-US" sz="1400" b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𝐥𝐨𝐠</m:t>
                            </m:r>
                          </m:fName>
                          <m:e>
                            <m:r>
                              <a:rPr lang="en-US" sz="1400" b="1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lang="en-US" sz="1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𝒌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1200" b="1" dirty="0">
                  <a:solidFill>
                    <a:srgbClr val="003556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sz="1400" dirty="0">
                  <a:solidFill>
                    <a:srgbClr val="003556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 dirty="0">
                    <a:solidFill>
                      <a:srgbClr val="003556"/>
                    </a:solidFill>
                  </a:rPr>
                  <a:t>Choice of prior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rgbClr val="00355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𝒑</m:t>
                    </m:r>
                    <m:d>
                      <m:dPr>
                        <m:ctrlPr>
                          <a:rPr lang="en-US" sz="1400" b="1" i="1">
                            <a:solidFill>
                              <a:srgbClr val="00355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400" b="1" i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  <m:r>
                      <a:rPr lang="en-US" sz="1400" b="1" i="1">
                        <a:solidFill>
                          <a:srgbClr val="003556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400" i="1">
                        <a:solidFill>
                          <a:srgbClr val="00355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003556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i="1">
                        <a:solidFill>
                          <a:srgbClr val="003556"/>
                        </a:solidFill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sz="1400" dirty="0">
                    <a:solidFill>
                      <a:srgbClr val="003556"/>
                    </a:solidFill>
                  </a:rPr>
                  <a:t> : </a:t>
                </a:r>
                <a:r>
                  <a:rPr lang="en-US" sz="1400" u="sng" dirty="0" err="1">
                    <a:solidFill>
                      <a:srgbClr val="003556"/>
                    </a:solidFill>
                  </a:rPr>
                  <a:t>Regularizer</a:t>
                </a:r>
                <a:r>
                  <a:rPr lang="en-US" sz="1400" dirty="0">
                    <a:solidFill>
                      <a:srgbClr val="003556"/>
                    </a:solidFill>
                  </a:rPr>
                  <a:t> </a:t>
                </a:r>
                <a:r>
                  <a:rPr lang="en-US" sz="1400" u="sng" dirty="0">
                    <a:solidFill>
                      <a:srgbClr val="003556"/>
                    </a:solidFill>
                  </a:rPr>
                  <a:t>enforces not to memorize data points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124" y="994916"/>
                <a:ext cx="8284312" cy="3231654"/>
              </a:xfrm>
              <a:prstGeom prst="rect">
                <a:avLst/>
              </a:prstGeom>
              <a:blipFill rotWithShape="0">
                <a:blip r:embed="rId2"/>
                <a:stretch>
                  <a:fillRect l="-736" t="-755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125527" y="4681666"/>
                <a:ext cx="5075374" cy="237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i="1" dirty="0">
                    <a:solidFill>
                      <a:srgbClr val="003556"/>
                    </a:solidFill>
                    <a:latin typeface="Century Gothic" panose="020B050202020202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The marginal probability of new data point:</a:t>
                </a:r>
              </a:p>
              <a:p>
                <a:endParaRPr lang="en-US" b="1" i="1" dirty="0">
                  <a:solidFill>
                    <a:srgbClr val="003556"/>
                  </a:solidFill>
                  <a:latin typeface="Century Gothic" panose="020B0502020202020204" pitchFamily="34" charset="0"/>
                  <a:ea typeface="Times New Roman" panose="02020603050405020304" pitchFamily="18" charset="0"/>
                  <a:cs typeface="Mangal" panose="02040503050203030202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00355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𝒑</m:t>
                      </m:r>
                      <m:r>
                        <a:rPr lang="en-US" sz="2000" b="1" i="1">
                          <a:solidFill>
                            <a:srgbClr val="00355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000" b="1" i="1">
                          <a:solidFill>
                            <a:srgbClr val="003556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𝒌</m:t>
                      </m:r>
                      <m:r>
                        <a:rPr lang="en-US" sz="2000" b="1" i="1">
                          <a:solidFill>
                            <a:srgbClr val="00355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r>
                        <a:rPr lang="en-US" sz="2000" b="1" i="1">
                          <a:solidFill>
                            <a:srgbClr val="00355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lang="en-US" sz="2000" b="1" i="1">
                          <a:solidFill>
                            <a:srgbClr val="00355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nary>
                        <m:naryPr>
                          <m:limLoc m:val="undOvr"/>
                          <m:ctrlPr>
                            <a:rPr lang="is-IS" sz="2000" b="1" i="1">
                              <a:solidFill>
                                <a:srgbClr val="003556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000" b="1" i="1">
                              <a:solidFill>
                                <a:srgbClr val="00355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000" b="1" i="1">
                              <a:solidFill>
                                <a:srgbClr val="00355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𝒏</m:t>
                          </m:r>
                        </m:sup>
                        <m:e>
                          <m:r>
                            <a:rPr lang="en-US" sz="2000" b="1" i="1">
                              <a:solidFill>
                                <a:srgbClr val="00355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003556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rgbClr val="003556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𝒌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rgbClr val="00355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lang="en-US" sz="2000" b="1" i="1">
                                  <a:solidFill>
                                    <a:srgbClr val="00355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solidFill>
                                    <a:srgbClr val="00355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2000" b="1" i="1">
                              <a:solidFill>
                                <a:srgbClr val="00355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003556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rgbClr val="00355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2000" b="1" i="1">
                              <a:solidFill>
                                <a:srgbClr val="00355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𝒅𝒛</m:t>
                          </m:r>
                        </m:e>
                      </m:nary>
                    </m:oMath>
                  </m:oMathPara>
                </a14:m>
                <a:endParaRPr lang="en-US" b="1" i="1" dirty="0">
                  <a:solidFill>
                    <a:srgbClr val="003556"/>
                  </a:solidFill>
                  <a:latin typeface="Century Gothic" panose="020B0502020202020204" pitchFamily="34" charset="0"/>
                  <a:ea typeface="Times New Roman" panose="02020603050405020304" pitchFamily="18" charset="0"/>
                  <a:cs typeface="Mangal" panose="02040503050203030202" pitchFamily="18" charset="0"/>
                </a:endParaRPr>
              </a:p>
              <a:p>
                <a:endParaRPr lang="en-US" b="1" i="1" dirty="0">
                  <a:solidFill>
                    <a:schemeClr val="accent1"/>
                  </a:solidFill>
                </a:endParaRPr>
              </a:p>
              <a:p>
                <a:r>
                  <a:rPr lang="en-US" b="1" i="1" dirty="0" err="1">
                    <a:solidFill>
                      <a:schemeClr val="accent1"/>
                    </a:solidFill>
                  </a:rPr>
                  <a:t>Var</a:t>
                </a:r>
                <a:r>
                  <a:rPr lang="en-US" i="1" dirty="0">
                    <a:solidFill>
                      <a:schemeClr val="accent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) : uncertainty estimation </a:t>
                </a:r>
              </a:p>
              <a:p>
                <a:endParaRPr lang="en-US" i="1" dirty="0">
                  <a:solidFill>
                    <a:srgbClr val="003556"/>
                  </a:solidFill>
                  <a:latin typeface="Century Gothic" panose="020B0502020202020204" pitchFamily="34" charset="0"/>
                  <a:ea typeface="Times New Roman" panose="02020603050405020304" pitchFamily="18" charset="0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527" y="4681666"/>
                <a:ext cx="5075374" cy="2378215"/>
              </a:xfrm>
              <a:prstGeom prst="rect">
                <a:avLst/>
              </a:prstGeom>
              <a:blipFill rotWithShape="0">
                <a:blip r:embed="rId3"/>
                <a:stretch>
                  <a:fillRect l="-1082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/>
          <p:cNvSpPr/>
          <p:nvPr/>
        </p:nvSpPr>
        <p:spPr>
          <a:xfrm>
            <a:off x="7279678" y="4644774"/>
            <a:ext cx="504504" cy="1540717"/>
          </a:xfrm>
          <a:prstGeom prst="leftBrace">
            <a:avLst>
              <a:gd name="adj1" fmla="val 8333"/>
              <a:gd name="adj2" fmla="val 476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726169" y="4654847"/>
            <a:ext cx="26372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entury Gothic" panose="020B0502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z</a:t>
            </a:r>
            <a:r>
              <a:rPr lang="el-GR" sz="1600" i="1" dirty="0">
                <a:latin typeface="Century Gothic" panose="020B0502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i="1" dirty="0">
                <a:latin typeface="Century Gothic" panose="020B0502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: </a:t>
            </a:r>
            <a:r>
              <a:rPr lang="en-US" sz="1600" i="1" dirty="0">
                <a:solidFill>
                  <a:schemeClr val="accent1"/>
                </a:solidFill>
              </a:rPr>
              <a:t>latent variable</a:t>
            </a:r>
          </a:p>
          <a:p>
            <a:r>
              <a:rPr lang="en-US" sz="1600" i="1" dirty="0">
                <a:solidFill>
                  <a:schemeClr val="accent1"/>
                </a:solidFill>
              </a:rPr>
              <a:t>x : new data point</a:t>
            </a:r>
          </a:p>
          <a:p>
            <a:r>
              <a:rPr lang="en-US" sz="1600" i="1" dirty="0">
                <a:solidFill>
                  <a:schemeClr val="accent1"/>
                </a:solidFill>
              </a:rPr>
              <a:t>p(k) : predictive probability </a:t>
            </a:r>
          </a:p>
          <a:p>
            <a:r>
              <a:rPr lang="en-US" sz="1600" i="1" dirty="0">
                <a:solidFill>
                  <a:schemeClr val="accent1"/>
                </a:solidFill>
              </a:rPr>
              <a:t>	of the class</a:t>
            </a:r>
          </a:p>
          <a:p>
            <a:r>
              <a:rPr lang="en-US" sz="1600" i="1" dirty="0">
                <a:solidFill>
                  <a:schemeClr val="accent1"/>
                </a:solidFill>
              </a:rPr>
              <a:t>n : sampled points</a:t>
            </a:r>
          </a:p>
          <a:p>
            <a:r>
              <a:rPr lang="en-US" sz="1600" i="1" dirty="0">
                <a:solidFill>
                  <a:schemeClr val="accent1"/>
                </a:solidFill>
              </a:rPr>
              <a:t>k : class</a:t>
            </a:r>
          </a:p>
          <a:p>
            <a:endParaRPr lang="en-US" sz="1200" i="1" dirty="0">
              <a:solidFill>
                <a:schemeClr val="accent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953124" y="3401568"/>
            <a:ext cx="5569340" cy="512064"/>
          </a:xfrm>
          <a:prstGeom prst="roundRect">
            <a:avLst/>
          </a:prstGeom>
          <a:noFill/>
          <a:ln>
            <a:solidFill>
              <a:srgbClr val="9E1B3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38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63542" y="289255"/>
                <a:ext cx="8271488" cy="29854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LATENT SPACE VECTORS (</a:t>
                </a:r>
                <a14:m>
                  <m:oMath xmlns:m="http://schemas.openxmlformats.org/officeDocument/2006/math">
                    <m:r>
                      <a:rPr lang="el-GR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=</a:t>
                </a:r>
                <a:r>
                  <a:rPr lang="en-US" dirty="0">
                    <a:solidFill>
                      <a:srgbClr val="FF0000"/>
                    </a:solidFill>
                    <a:ea typeface="+mn-ea"/>
                  </a:rPr>
                  <a:t>4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, #of dimensions = </a:t>
                </a:r>
                <a:r>
                  <a:rPr lang="en-US" dirty="0">
                    <a:solidFill>
                      <a:srgbClr val="FF0000"/>
                    </a:solidFill>
                    <a:ea typeface="+mn-ea"/>
                  </a:rPr>
                  <a:t>2</a:t>
                </a:r>
                <a:r>
                  <a:rPr lang="en-US" dirty="0" smtClean="0">
                    <a:solidFill>
                      <a:srgbClr val="FF0000"/>
                    </a:solidFill>
                    <a:ea typeface="+mn-ea"/>
                  </a:rPr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) </a:t>
                </a:r>
              </a:p>
            </p:txBody>
          </p:sp>
        </mc:Choice>
        <mc:Fallback xmlns=""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63542" y="289255"/>
                <a:ext cx="8271488" cy="298543"/>
              </a:xfrm>
              <a:blipFill rotWithShape="0">
                <a:blip r:embed="rId2"/>
                <a:stretch>
                  <a:fillRect l="-1916" t="-28571" b="-5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11027742" y="4857709"/>
            <a:ext cx="0" cy="393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0601752" y="5251020"/>
            <a:ext cx="425991" cy="588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454471" y="5763974"/>
            <a:ext cx="396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0382183" y="5251020"/>
            <a:ext cx="602751" cy="14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052524" y="5082201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50733" y="4625111"/>
            <a:ext cx="4154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WO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1027742" y="5265629"/>
            <a:ext cx="0" cy="484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944838" y="5720635"/>
            <a:ext cx="4619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ADV</a:t>
            </a:r>
          </a:p>
        </p:txBody>
      </p:sp>
      <p:sp>
        <p:nvSpPr>
          <p:cNvPr id="24" name="TextBox 23"/>
          <p:cNvSpPr txBox="1"/>
          <p:nvPr/>
        </p:nvSpPr>
        <p:spPr>
          <a:xfrm rot="20871873">
            <a:off x="8558977" y="5418332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solidFill>
                  <a:srgbClr val="7030A0"/>
                </a:solidFill>
              </a:rPr>
              <a:t>PH-EM-PH</a:t>
            </a:r>
            <a:endParaRPr lang="en-US" sz="1050" b="1" dirty="0">
              <a:solidFill>
                <a:srgbClr val="7030A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10800000" flipH="1" flipV="1">
            <a:off x="11100680" y="5031467"/>
            <a:ext cx="23949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>
                <a:ln w="3175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400" dirty="0">
              <a:ln w="3175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 rot="10800000" flipH="1" flipV="1">
            <a:off x="7591138" y="5841562"/>
            <a:ext cx="23949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3175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2497D7A0-F931-46D9-812D-6D00E1F20D0B}"/>
                  </a:ext>
                </a:extLst>
              </p:cNvPr>
              <p:cNvSpPr/>
              <p:nvPr/>
            </p:nvSpPr>
            <p:spPr>
              <a:xfrm>
                <a:off x="3170363" y="5359865"/>
                <a:ext cx="4741710" cy="1624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i="1" u="sng" dirty="0">
                    <a:solidFill>
                      <a:srgbClr val="003556"/>
                    </a:solidFill>
                  </a:rPr>
                  <a:t>Latent Space Algebra</a:t>
                </a:r>
                <a:r>
                  <a:rPr lang="en-US" b="1" i="1" dirty="0">
                    <a:solidFill>
                      <a:srgbClr val="003556"/>
                    </a:solidFill>
                  </a:rPr>
                  <a:t>:  </a:t>
                </a:r>
                <a:endParaRPr lang="en-US" b="1" i="1" dirty="0" smtClean="0">
                  <a:solidFill>
                    <a:srgbClr val="003556"/>
                  </a:solidFill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3556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srgbClr val="003556"/>
                    </a:solidFill>
                  </a:rPr>
                  <a:t> 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3556"/>
                    </a:solidFill>
                  </a:rPr>
                  <a:t>Bounded Space ~ optimal points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3556"/>
                    </a:solidFill>
                  </a:rPr>
                  <a:t>Visually observe the space compression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𝑭𝒐𝒓𝒎𝒂𝒕𝒊𝒐𝒏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𝒐𝒇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𝒄𝒍𝒖𝒔𝒕𝒆𝒓𝒔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003556"/>
                    </a:solidFill>
                  </a:rPr>
                  <a:t> </a:t>
                </a:r>
              </a:p>
              <a:p>
                <a:pPr lvl="1"/>
                <a:endParaRPr lang="en-US" sz="1600" dirty="0">
                  <a:solidFill>
                    <a:srgbClr val="003556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97D7A0-F931-46D9-812D-6D00E1F20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363" y="5359865"/>
                <a:ext cx="4741710" cy="1624868"/>
              </a:xfrm>
              <a:prstGeom prst="rect">
                <a:avLst/>
              </a:prstGeom>
              <a:blipFill rotWithShape="0">
                <a:blip r:embed="rId3"/>
                <a:stretch>
                  <a:fillRect l="-1028" t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H="1">
            <a:off x="7917235" y="5162248"/>
            <a:ext cx="3684147" cy="10274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830629" y="6261583"/>
            <a:ext cx="3770753" cy="0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1714398" y="5162248"/>
            <a:ext cx="0" cy="1099336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830629" y="5135008"/>
            <a:ext cx="0" cy="1126575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07" y="1089954"/>
            <a:ext cx="3605349" cy="37677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64" y="1026151"/>
            <a:ext cx="3952728" cy="3896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072675" y="1415249"/>
                <a:ext cx="225734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𝑭𝒐𝒓𝒎𝒂𝒕𝒊𝒐𝒏</m:t>
                    </m:r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𝒐𝒇</m:t>
                    </m:r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𝒄𝒍𝒖𝒔𝒕𝒆𝒓𝒔</m:t>
                    </m:r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rgbClr val="00355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675" y="1415249"/>
                <a:ext cx="2257349" cy="261610"/>
              </a:xfrm>
              <a:prstGeom prst="rect">
                <a:avLst/>
              </a:prstGeom>
              <a:blipFill rotWithShape="0">
                <a:blip r:embed="rId6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>
            <a:off x="8094064" y="5293050"/>
            <a:ext cx="2890870" cy="294400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8473440" y="1665664"/>
            <a:ext cx="2280713" cy="1904850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7863283" y="1665664"/>
            <a:ext cx="2890870" cy="294400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676994" y="4821522"/>
                <a:ext cx="123732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𝒆𝒑𝒐𝒄𝒉</m:t>
                      </m:r>
                      <m:r>
                        <a:rPr lang="en-US" sz="1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:</m:t>
                      </m:r>
                      <m:r>
                        <a:rPr lang="en-US" sz="1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lang="en-US" sz="1100" dirty="0">
                  <a:solidFill>
                    <a:srgbClr val="003556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994" y="4821522"/>
                <a:ext cx="1237326" cy="261610"/>
              </a:xfrm>
              <a:prstGeom prst="rect">
                <a:avLst/>
              </a:prstGeom>
              <a:blipFill rotWithShape="0">
                <a:blip r:embed="rId7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625957" y="4857709"/>
                <a:ext cx="132228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𝒆𝒑𝒐𝒄𝒉</m:t>
                      </m:r>
                      <m:r>
                        <a:rPr lang="en-US" sz="1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:</m:t>
                      </m:r>
                      <m:r>
                        <a:rPr lang="en-US" sz="1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𝟏𝟎</m:t>
                      </m:r>
                    </m:oMath>
                  </m:oMathPara>
                </a14:m>
                <a:endParaRPr lang="en-US" sz="1100" dirty="0">
                  <a:solidFill>
                    <a:srgbClr val="003556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957" y="4857709"/>
                <a:ext cx="1322285" cy="261610"/>
              </a:xfrm>
              <a:prstGeom prst="rect">
                <a:avLst/>
              </a:prstGeom>
              <a:blipFill rotWithShape="0">
                <a:blip r:embed="rId8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953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OJECTION v1.5_INTERNAL_EZ">
  <a:themeElements>
    <a:clrScheme name="Custom 1">
      <a:dk1>
        <a:srgbClr val="000000"/>
      </a:dk1>
      <a:lt1>
        <a:srgbClr val="FFFFFF"/>
      </a:lt1>
      <a:dk2>
        <a:srgbClr val="9E1B34"/>
      </a:dk2>
      <a:lt2>
        <a:srgbClr val="CECAB7"/>
      </a:lt2>
      <a:accent1>
        <a:srgbClr val="004673"/>
      </a:accent1>
      <a:accent2>
        <a:srgbClr val="B8A95E"/>
      </a:accent2>
      <a:accent3>
        <a:srgbClr val="19AFAA"/>
      </a:accent3>
      <a:accent4>
        <a:srgbClr val="A9A39B"/>
      </a:accent4>
      <a:accent5>
        <a:srgbClr val="5F9239"/>
      </a:accent5>
      <a:accent6>
        <a:srgbClr val="6C6F70"/>
      </a:accent6>
      <a:hlink>
        <a:srgbClr val="000000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and templare for presentations.potx" id="{F937BF66-648C-4DFE-8E56-17A1773A93EC}" vid="{29CA33CE-FD18-486A-B26C-F6A8EAE7C5B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9d73f512-f5eb-4768-88c9-a31fcea95b5d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presentation</TermName>
          <TermId xmlns="http://schemas.microsoft.com/office/infopath/2007/PartnerControls">603e1533-f191-44b5-a5c0-34cda9ff48c1</TermId>
        </TermInfo>
        <TermInfo xmlns="http://schemas.microsoft.com/office/infopath/2007/PartnerControls">
          <TermName xmlns="http://schemas.microsoft.com/office/infopath/2007/PartnerControls">template</TermName>
          <TermId xmlns="http://schemas.microsoft.com/office/infopath/2007/PartnerControls">efec411a-1fc1-424d-8c2c-796138d0d62c</TermId>
        </TermInfo>
        <TermInfo xmlns="http://schemas.microsoft.com/office/infopath/2007/PartnerControls">
          <TermName xmlns="http://schemas.microsoft.com/office/infopath/2007/PartnerControls">brand</TermName>
          <TermId xmlns="http://schemas.microsoft.com/office/infopath/2007/PartnerControls">5fd11d1d-bb6c-4977-9de8-da597b02a2f8</TermId>
        </TermInfo>
        <TermInfo xmlns="http://schemas.microsoft.com/office/infopath/2007/PartnerControls">
          <TermName xmlns="http://schemas.microsoft.com/office/infopath/2007/PartnerControls">cai change team</TermName>
          <TermId xmlns="http://schemas.microsoft.com/office/infopath/2007/PartnerControls">3cad2bae-a781-450f-8407-06b5ab5e8533</TermId>
        </TermInfo>
      </Terms>
    </TaxKeywordTaxHTField>
    <TaxCatchAll xmlns="9d73f512-f5eb-4768-88c9-a31fcea95b5d">
      <Value>32</Value>
      <Value>24</Value>
      <Value>37</Value>
      <Value>21</Value>
    </TaxCatchAll>
    <Category xmlns="aece3d81-cd31-458b-beb3-fb7b3fec8bc3">3</Category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E87C0788BBE848B9121CE331D21A81" ma:contentTypeVersion="8" ma:contentTypeDescription="Create a new document." ma:contentTypeScope="" ma:versionID="4ed2a2a5f842eaf2855ea6ae2a22f6c4">
  <xsd:schema xmlns:xsd="http://www.w3.org/2001/XMLSchema" xmlns:xs="http://www.w3.org/2001/XMLSchema" xmlns:p="http://schemas.microsoft.com/office/2006/metadata/properties" xmlns:ns2="aece3d81-cd31-458b-beb3-fb7b3fec8bc3" xmlns:ns3="9d73f512-f5eb-4768-88c9-a31fcea95b5d" targetNamespace="http://schemas.microsoft.com/office/2006/metadata/properties" ma:root="true" ma:fieldsID="8091ad9465f2f176fa0b00a922106f20" ns2:_="" ns3:_="">
    <xsd:import namespace="aece3d81-cd31-458b-beb3-fb7b3fec8bc3"/>
    <xsd:import namespace="9d73f512-f5eb-4768-88c9-a31fcea95b5d"/>
    <xsd:element name="properties">
      <xsd:complexType>
        <xsd:sequence>
          <xsd:element name="documentManagement">
            <xsd:complexType>
              <xsd:all>
                <xsd:element ref="ns2:Category" minOccurs="0"/>
                <xsd:element ref="ns3:TaxKeywordTaxHTField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ce3d81-cd31-458b-beb3-fb7b3fec8bc3" elementFormDefault="qualified">
    <xsd:import namespace="http://schemas.microsoft.com/office/2006/documentManagement/types"/>
    <xsd:import namespace="http://schemas.microsoft.com/office/infopath/2007/PartnerControls"/>
    <xsd:element name="Category" ma:index="2" nillable="true" ma:displayName="Category" ma:list="{b3dd5ac0-adde-4f54-b24f-1cae72cc2715}" ma:internalName="Category" ma:readOnly="false" ma:showField="Title" ma:web="{2066a76c-7142-4cf2-b42d-e6725b7bc946}">
      <xsd:simpleType>
        <xsd:restriction base="dms:Lookup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73f512-f5eb-4768-88c9-a31fcea95b5d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Keywords" ma:readOnly="false" ma:fieldId="{23f27201-bee3-471e-b2e7-b64fd8b7ca38}" ma:taxonomyMulti="true" ma:sspId="c3c32333-adc9-4450-89c1-2e928da874b7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hidden="true" ma:list="{b89f3e9a-3c99-4e9f-b2e1-91651a671b0c}" ma:internalName="TaxCatchAll" ma:showField="CatchAllData" ma:web="9d73f512-f5eb-4768-88c9-a31fcea95b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ACB8FB-F77E-4E3D-B38B-EE96F5DAD1C0}">
  <ds:schemaRefs>
    <ds:schemaRef ds:uri="http://schemas.microsoft.com/office/2006/metadata/properties"/>
    <ds:schemaRef ds:uri="http://schemas.microsoft.com/office/infopath/2007/PartnerControls"/>
    <ds:schemaRef ds:uri="9d73f512-f5eb-4768-88c9-a31fcea95b5d"/>
    <ds:schemaRef ds:uri="aece3d81-cd31-458b-beb3-fb7b3fec8bc3"/>
  </ds:schemaRefs>
</ds:datastoreItem>
</file>

<file path=customXml/itemProps2.xml><?xml version="1.0" encoding="utf-8"?>
<ds:datastoreItem xmlns:ds="http://schemas.openxmlformats.org/officeDocument/2006/customXml" ds:itemID="{E42A0B69-7F3E-4952-B133-30A4A5B96D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D86B0C-49D3-4DCC-BCAF-CC6BC5C715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ce3d81-cd31-458b-beb3-fb7b3fec8bc3"/>
    <ds:schemaRef ds:uri="9d73f512-f5eb-4768-88c9-a31fcea95b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43071</TotalTime>
  <Words>1025</Words>
  <Application>Microsoft Office PowerPoint</Application>
  <PresentationFormat>Widescreen</PresentationFormat>
  <Paragraphs>267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Century Gothic</vt:lpstr>
      <vt:lpstr>Courier New</vt:lpstr>
      <vt:lpstr>Mangal</vt:lpstr>
      <vt:lpstr>Times New Roman</vt:lpstr>
      <vt:lpstr>Univers 45 Light</vt:lpstr>
      <vt:lpstr>Univers LT Std 45 Light</vt:lpstr>
      <vt:lpstr>Custom Design</vt:lpstr>
      <vt:lpstr>PROJECTION v1.5_INTERNAL_EZ</vt:lpstr>
      <vt:lpstr>PowerPoint Presentation</vt:lpstr>
      <vt:lpstr>PowerPoint Presentation</vt:lpstr>
      <vt:lpstr>PowerPoint Presentation</vt:lpstr>
      <vt:lpstr>RNN AS SEQUENCE MODELER</vt:lpstr>
      <vt:lpstr>RNN AS SEQUENCE MODELER</vt:lpstr>
      <vt:lpstr>PowerPoint Presentation</vt:lpstr>
      <vt:lpstr>ARCHITECTURE: DISENTAGLED VARIATIONAL ENCODER</vt:lpstr>
      <vt:lpstr>BAYSIAN NEURAL NETWORK AND LOSS FUNCTION</vt:lpstr>
      <vt:lpstr>LATENT SPACE VECTORS (β=4, #of dimensions = 2 ) </vt:lpstr>
      <vt:lpstr>LATENT SPACE VECTORS (β=4, #of dimensions = 2 , Learnable Prior) </vt:lpstr>
      <vt:lpstr>SPATIAL DENSITY (LATENT DIMENSIONS)</vt:lpstr>
      <vt:lpstr>REGULARIZED MODEL</vt:lpstr>
      <vt:lpstr>NEXT BEST ACTION (β=2, #of dimensions = 2 ) </vt:lpstr>
      <vt:lpstr>PowerPoint Presentation</vt:lpstr>
      <vt:lpstr>PowerPoint Presentation</vt:lpstr>
      <vt:lpstr>PowerPoint Presentation</vt:lpstr>
      <vt:lpstr>APPENDIX</vt:lpstr>
      <vt:lpstr>UNCERTAINITY ESTIMATES</vt:lpstr>
      <vt:lpstr>BAYESIAN INFERENCE QUERIES</vt:lpstr>
    </vt:vector>
  </TitlesOfParts>
  <Company>Vanguard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Wilmer,Jay</dc:creator>
  <cp:keywords>cai change team; template; brand; presentation</cp:keywords>
  <cp:lastModifiedBy>Vishal Hawa</cp:lastModifiedBy>
  <cp:revision>717</cp:revision>
  <cp:lastPrinted>2018-03-12T20:19:00Z</cp:lastPrinted>
  <dcterms:created xsi:type="dcterms:W3CDTF">2017-01-19T19:02:20Z</dcterms:created>
  <dcterms:modified xsi:type="dcterms:W3CDTF">2020-04-14T18:57:54Z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0x010100E6E87C0788BBE848B9121CE331D21A81</vt:lpwstr>
  </property>
  <property fmtid="{D5CDD505-2E9C-101B-9397-08002B2CF9AE}" pid="3" name="TaxKeyword">
    <vt:lpwstr>32;#presentation|603e1533-f191-44b5-a5c0-34cda9ff48c1;#24;#template|efec411a-1fc1-424d-8c2c-796138d0d62c;#37;#brand|5fd11d1d-bb6c-4977-9de8-da597b02a2f8;#21;#cai change team|3cad2bae-a781-450f-8407-06b5ab5e8533</vt:lpwstr>
  </property>
</Properties>
</file>